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Lexend SemiBold"/>
      <p:regular r:id="rId40"/>
      <p:bold r:id="rId41"/>
    </p:embeddedFont>
    <p:embeddedFont>
      <p:font typeface="Proxima Nova"/>
      <p:regular r:id="rId42"/>
      <p:bold r:id="rId43"/>
      <p:italic r:id="rId44"/>
      <p:boldItalic r:id="rId45"/>
    </p:embeddedFont>
    <p:embeddedFont>
      <p:font typeface="Roboto Medium"/>
      <p:regular r:id="rId46"/>
      <p:bold r:id="rId47"/>
      <p:italic r:id="rId48"/>
      <p:boldItalic r:id="rId49"/>
    </p:embeddedFont>
    <p:embeddedFont>
      <p:font typeface="Amatic SC"/>
      <p:regular r:id="rId50"/>
      <p:bold r:id="rId51"/>
    </p:embeddedFont>
    <p:embeddedFont>
      <p:font typeface="Manrope"/>
      <p:regular r:id="rId52"/>
      <p:bold r:id="rId53"/>
    </p:embeddedFont>
    <p:embeddedFont>
      <p:font typeface="Manrope ExtraBold"/>
      <p:bold r:id="rId54"/>
    </p:embeddedFont>
    <p:embeddedFont>
      <p:font typeface="Proxima Nova Semibold"/>
      <p:regular r:id="rId55"/>
      <p:bold r:id="rId56"/>
      <p:boldItalic r:id="rId57"/>
    </p:embeddedFont>
    <p:embeddedFont>
      <p:font typeface="Albert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26A596-BD35-4183-9B41-718E38386F71}">
  <a:tblStyle styleId="{7526A596-BD35-4183-9B41-718E38386F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exendSemiBold-regular.fntdata"/><Relationship Id="rId42" Type="http://schemas.openxmlformats.org/officeDocument/2006/relationships/font" Target="fonts/ProximaNova-regular.fntdata"/><Relationship Id="rId41" Type="http://schemas.openxmlformats.org/officeDocument/2006/relationships/font" Target="fonts/LexendSemiBold-bold.fntdata"/><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RobotoMedium-regular.fntdata"/><Relationship Id="rId45"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Albert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Albert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maticSC-bold.fntdata"/><Relationship Id="rId50" Type="http://schemas.openxmlformats.org/officeDocument/2006/relationships/font" Target="fonts/AmaticSC-regular.fntdata"/><Relationship Id="rId53" Type="http://schemas.openxmlformats.org/officeDocument/2006/relationships/font" Target="fonts/Manrope-bold.fntdata"/><Relationship Id="rId52" Type="http://schemas.openxmlformats.org/officeDocument/2006/relationships/font" Target="fonts/Manrope-regular.fntdata"/><Relationship Id="rId11" Type="http://schemas.openxmlformats.org/officeDocument/2006/relationships/slide" Target="slides/slide5.xml"/><Relationship Id="rId55" Type="http://schemas.openxmlformats.org/officeDocument/2006/relationships/font" Target="fonts/ProximaNovaSemibold-regular.fntdata"/><Relationship Id="rId10" Type="http://schemas.openxmlformats.org/officeDocument/2006/relationships/slide" Target="slides/slide4.xml"/><Relationship Id="rId54" Type="http://schemas.openxmlformats.org/officeDocument/2006/relationships/font" Target="fonts/ManropeExtraBold-bold.fntdata"/><Relationship Id="rId13" Type="http://schemas.openxmlformats.org/officeDocument/2006/relationships/slide" Target="slides/slide7.xml"/><Relationship Id="rId57" Type="http://schemas.openxmlformats.org/officeDocument/2006/relationships/font" Target="fonts/ProximaNovaSemibold-boldItalic.fntdata"/><Relationship Id="rId12" Type="http://schemas.openxmlformats.org/officeDocument/2006/relationships/slide" Target="slides/slide6.xml"/><Relationship Id="rId56" Type="http://schemas.openxmlformats.org/officeDocument/2006/relationships/font" Target="fonts/ProximaNovaSemibold-bold.fntdata"/><Relationship Id="rId15" Type="http://schemas.openxmlformats.org/officeDocument/2006/relationships/slide" Target="slides/slide9.xml"/><Relationship Id="rId59" Type="http://schemas.openxmlformats.org/officeDocument/2006/relationships/font" Target="fonts/AlbertSans-bold.fntdata"/><Relationship Id="rId14" Type="http://schemas.openxmlformats.org/officeDocument/2006/relationships/slide" Target="slides/slide8.xml"/><Relationship Id="rId58" Type="http://schemas.openxmlformats.org/officeDocument/2006/relationships/font" Target="fonts/Albert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7f8dc709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7f8dc709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c8230601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3c8230601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a5e3231f2b_0_8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a5e3231f2b_0_8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a5e3231f2b_0_8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a5e3231f2b_0_8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a5e3231f2b_0_8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a5e3231f2b_0_8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a5e3231f2b_0_8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a5e3231f2b_0_8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a5e3231f2b_0_8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a5e3231f2b_0_8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a5e3231f2b_0_9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a5e3231f2b_0_9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g1a5e3231f2b_0_1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6" name="Google Shape;3016;g1a5e3231f2b_0_1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1a5e3231f2b_0_1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5" name="Google Shape;3435;g1a5e3231f2b_0_1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g1a5e3231f2b_0_1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5" name="Google Shape;3605;g1a5e3231f2b_0_1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8" name="Shape 4008"/>
        <p:cNvGrpSpPr/>
        <p:nvPr/>
      </p:nvGrpSpPr>
      <p:grpSpPr>
        <a:xfrm>
          <a:off x="0" y="0"/>
          <a:ext cx="0" cy="0"/>
          <a:chOff x="0" y="0"/>
          <a:chExt cx="0" cy="0"/>
        </a:xfrm>
      </p:grpSpPr>
      <p:sp>
        <p:nvSpPr>
          <p:cNvPr id="4009" name="Google Shape;4009;g1a5e3231f2b_0_12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0" name="Google Shape;4010;g1a5e3231f2b_0_12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g1a5e3231f2b_0_12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0" name="Google Shape;4390;g1a5e3231f2b_0_12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2" name="Shape 4802"/>
        <p:cNvGrpSpPr/>
        <p:nvPr/>
      </p:nvGrpSpPr>
      <p:grpSpPr>
        <a:xfrm>
          <a:off x="0" y="0"/>
          <a:ext cx="0" cy="0"/>
          <a:chOff x="0" y="0"/>
          <a:chExt cx="0" cy="0"/>
        </a:xfrm>
      </p:grpSpPr>
      <p:sp>
        <p:nvSpPr>
          <p:cNvPr id="4803" name="Google Shape;4803;g1a5e3231f2b_0_13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4" name="Google Shape;4804;g1a5e3231f2b_0_13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3" name="Shape 5163"/>
        <p:cNvGrpSpPr/>
        <p:nvPr/>
      </p:nvGrpSpPr>
      <p:grpSpPr>
        <a:xfrm>
          <a:off x="0" y="0"/>
          <a:ext cx="0" cy="0"/>
          <a:chOff x="0" y="0"/>
          <a:chExt cx="0" cy="0"/>
        </a:xfrm>
      </p:grpSpPr>
      <p:sp>
        <p:nvSpPr>
          <p:cNvPr id="5164" name="Google Shape;5164;g1a5e3231f2b_0_13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5" name="Google Shape;5165;g1a5e3231f2b_0_13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3" name="Shape 5673"/>
        <p:cNvGrpSpPr/>
        <p:nvPr/>
      </p:nvGrpSpPr>
      <p:grpSpPr>
        <a:xfrm>
          <a:off x="0" y="0"/>
          <a:ext cx="0" cy="0"/>
          <a:chOff x="0" y="0"/>
          <a:chExt cx="0" cy="0"/>
        </a:xfrm>
      </p:grpSpPr>
      <p:sp>
        <p:nvSpPr>
          <p:cNvPr id="5674" name="Google Shape;5674;g1a5e3231f2b_0_14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5" name="Google Shape;5675;g1a5e3231f2b_0_14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c823060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c823060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3" name="Shape 6293"/>
        <p:cNvGrpSpPr/>
        <p:nvPr/>
      </p:nvGrpSpPr>
      <p:grpSpPr>
        <a:xfrm>
          <a:off x="0" y="0"/>
          <a:ext cx="0" cy="0"/>
          <a:chOff x="0" y="0"/>
          <a:chExt cx="0" cy="0"/>
        </a:xfrm>
      </p:grpSpPr>
      <p:sp>
        <p:nvSpPr>
          <p:cNvPr id="6294" name="Google Shape;6294;g1a5e3231f2b_0_14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5" name="Google Shape;6295;g1a5e3231f2b_0_14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7" name="Shape 6887"/>
        <p:cNvGrpSpPr/>
        <p:nvPr/>
      </p:nvGrpSpPr>
      <p:grpSpPr>
        <a:xfrm>
          <a:off x="0" y="0"/>
          <a:ext cx="0" cy="0"/>
          <a:chOff x="0" y="0"/>
          <a:chExt cx="0" cy="0"/>
        </a:xfrm>
      </p:grpSpPr>
      <p:sp>
        <p:nvSpPr>
          <p:cNvPr id="6888" name="Google Shape;6888;g1a5e3231f2b_0_15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9" name="Google Shape;6889;g1a5e3231f2b_0_15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8" name="Shape 7208"/>
        <p:cNvGrpSpPr/>
        <p:nvPr/>
      </p:nvGrpSpPr>
      <p:grpSpPr>
        <a:xfrm>
          <a:off x="0" y="0"/>
          <a:ext cx="0" cy="0"/>
          <a:chOff x="0" y="0"/>
          <a:chExt cx="0" cy="0"/>
        </a:xfrm>
      </p:grpSpPr>
      <p:sp>
        <p:nvSpPr>
          <p:cNvPr id="7209" name="Google Shape;7209;g1a5e3231f2b_0_15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0" name="Google Shape;7210;g1a5e3231f2b_0_15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6" name="Shape 7516"/>
        <p:cNvGrpSpPr/>
        <p:nvPr/>
      </p:nvGrpSpPr>
      <p:grpSpPr>
        <a:xfrm>
          <a:off x="0" y="0"/>
          <a:ext cx="0" cy="0"/>
          <a:chOff x="0" y="0"/>
          <a:chExt cx="0" cy="0"/>
        </a:xfrm>
      </p:grpSpPr>
      <p:sp>
        <p:nvSpPr>
          <p:cNvPr id="7517" name="Google Shape;7517;g1a5e3231f2b_0_17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8" name="Google Shape;7518;g1a5e3231f2b_0_17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c8230601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c8230601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bit.ly/2TtBDfr" TargetMode="External"/><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45026" y="241211"/>
            <a:ext cx="8253948" cy="4661078"/>
            <a:chOff x="445026" y="248001"/>
            <a:chExt cx="8253948" cy="4661078"/>
          </a:xfrm>
        </p:grpSpPr>
        <p:pic>
          <p:nvPicPr>
            <p:cNvPr id="10" name="Google Shape;10;p2"/>
            <p:cNvPicPr preferRelativeResize="0"/>
            <p:nvPr/>
          </p:nvPicPr>
          <p:blipFill rotWithShape="1">
            <a:blip r:embed="rId2">
              <a:alphaModFix/>
            </a:blip>
            <a:srcRect b="0" l="0" r="0" t="0"/>
            <a:stretch/>
          </p:blipFill>
          <p:spPr>
            <a:xfrm flipH="1" rot="10800000">
              <a:off x="445026" y="248001"/>
              <a:ext cx="8253948" cy="4647499"/>
            </a:xfrm>
            <a:prstGeom prst="rect">
              <a:avLst/>
            </a:prstGeom>
            <a:noFill/>
            <a:ln>
              <a:noFill/>
            </a:ln>
          </p:spPr>
        </p:pic>
        <p:pic>
          <p:nvPicPr>
            <p:cNvPr id="11" name="Google Shape;11;p2"/>
            <p:cNvPicPr preferRelativeResize="0"/>
            <p:nvPr/>
          </p:nvPicPr>
          <p:blipFill rotWithShape="1">
            <a:blip r:embed="rId3">
              <a:alphaModFix/>
            </a:blip>
            <a:srcRect b="0" l="12675" r="12675" t="0"/>
            <a:stretch/>
          </p:blipFill>
          <p:spPr>
            <a:xfrm>
              <a:off x="5254725" y="258878"/>
              <a:ext cx="2892199" cy="619750"/>
            </a:xfrm>
            <a:prstGeom prst="rect">
              <a:avLst/>
            </a:prstGeom>
            <a:noFill/>
            <a:ln>
              <a:noFill/>
            </a:ln>
          </p:spPr>
        </p:pic>
        <p:pic>
          <p:nvPicPr>
            <p:cNvPr id="12" name="Google Shape;12;p2"/>
            <p:cNvPicPr preferRelativeResize="0"/>
            <p:nvPr/>
          </p:nvPicPr>
          <p:blipFill rotWithShape="1">
            <a:blip r:embed="rId3">
              <a:alphaModFix/>
            </a:blip>
            <a:srcRect b="0" l="12675" r="12675" t="0"/>
            <a:stretch/>
          </p:blipFill>
          <p:spPr>
            <a:xfrm>
              <a:off x="800100" y="4289329"/>
              <a:ext cx="2892199" cy="619750"/>
            </a:xfrm>
            <a:prstGeom prst="rect">
              <a:avLst/>
            </a:prstGeom>
            <a:noFill/>
            <a:ln>
              <a:noFill/>
            </a:ln>
          </p:spPr>
        </p:pic>
      </p:grpSp>
      <p:pic>
        <p:nvPicPr>
          <p:cNvPr id="13" name="Google Shape;13;p2"/>
          <p:cNvPicPr preferRelativeResize="0"/>
          <p:nvPr/>
        </p:nvPicPr>
        <p:blipFill>
          <a:blip r:embed="rId4">
            <a:alphaModFix amt="40000"/>
          </a:blip>
          <a:stretch>
            <a:fillRect/>
          </a:stretch>
        </p:blipFill>
        <p:spPr>
          <a:xfrm>
            <a:off x="1871962" y="734178"/>
            <a:ext cx="745275" cy="794143"/>
          </a:xfrm>
          <a:prstGeom prst="rect">
            <a:avLst/>
          </a:prstGeom>
          <a:noFill/>
          <a:ln>
            <a:noFill/>
          </a:ln>
        </p:spPr>
      </p:pic>
      <p:pic>
        <p:nvPicPr>
          <p:cNvPr id="14" name="Google Shape;14;p2"/>
          <p:cNvPicPr preferRelativeResize="0"/>
          <p:nvPr/>
        </p:nvPicPr>
        <p:blipFill>
          <a:blip r:embed="rId5">
            <a:alphaModFix/>
          </a:blip>
          <a:stretch>
            <a:fillRect/>
          </a:stretch>
        </p:blipFill>
        <p:spPr>
          <a:xfrm>
            <a:off x="7381325" y="-2144875"/>
            <a:ext cx="3485148" cy="3713603"/>
          </a:xfrm>
          <a:prstGeom prst="rect">
            <a:avLst/>
          </a:prstGeom>
          <a:noFill/>
          <a:ln>
            <a:noFill/>
          </a:ln>
        </p:spPr>
      </p:pic>
      <p:pic>
        <p:nvPicPr>
          <p:cNvPr id="15" name="Google Shape;15;p2"/>
          <p:cNvPicPr preferRelativeResize="0"/>
          <p:nvPr/>
        </p:nvPicPr>
        <p:blipFill>
          <a:blip r:embed="rId4">
            <a:alphaModFix/>
          </a:blip>
          <a:stretch>
            <a:fillRect/>
          </a:stretch>
        </p:blipFill>
        <p:spPr>
          <a:xfrm>
            <a:off x="4182152" y="4289325"/>
            <a:ext cx="1469595" cy="1565952"/>
          </a:xfrm>
          <a:prstGeom prst="rect">
            <a:avLst/>
          </a:prstGeom>
          <a:noFill/>
          <a:ln>
            <a:noFill/>
          </a:ln>
        </p:spPr>
      </p:pic>
      <p:pic>
        <p:nvPicPr>
          <p:cNvPr id="16" name="Google Shape;16;p2"/>
          <p:cNvPicPr preferRelativeResize="0"/>
          <p:nvPr/>
        </p:nvPicPr>
        <p:blipFill>
          <a:blip r:embed="rId4">
            <a:alphaModFix/>
          </a:blip>
          <a:stretch>
            <a:fillRect/>
          </a:stretch>
        </p:blipFill>
        <p:spPr>
          <a:xfrm>
            <a:off x="7653328" y="858575"/>
            <a:ext cx="1045645" cy="1114199"/>
          </a:xfrm>
          <a:prstGeom prst="rect">
            <a:avLst/>
          </a:prstGeom>
          <a:noFill/>
          <a:ln>
            <a:noFill/>
          </a:ln>
        </p:spPr>
      </p:pic>
      <p:pic>
        <p:nvPicPr>
          <p:cNvPr id="17" name="Google Shape;17;p2"/>
          <p:cNvPicPr preferRelativeResize="0"/>
          <p:nvPr/>
        </p:nvPicPr>
        <p:blipFill>
          <a:blip r:embed="rId4">
            <a:alphaModFix/>
          </a:blip>
          <a:stretch>
            <a:fillRect/>
          </a:stretch>
        </p:blipFill>
        <p:spPr>
          <a:xfrm>
            <a:off x="489962" y="2033000"/>
            <a:ext cx="446529" cy="475802"/>
          </a:xfrm>
          <a:prstGeom prst="rect">
            <a:avLst/>
          </a:prstGeom>
          <a:noFill/>
          <a:ln>
            <a:noFill/>
          </a:ln>
        </p:spPr>
      </p:pic>
      <p:pic>
        <p:nvPicPr>
          <p:cNvPr id="18" name="Google Shape;18;p2"/>
          <p:cNvPicPr preferRelativeResize="0"/>
          <p:nvPr/>
        </p:nvPicPr>
        <p:blipFill>
          <a:blip r:embed="rId4">
            <a:alphaModFix/>
          </a:blip>
          <a:stretch>
            <a:fillRect/>
          </a:stretch>
        </p:blipFill>
        <p:spPr>
          <a:xfrm>
            <a:off x="3553500" y="-1623124"/>
            <a:ext cx="2328998" cy="2481700"/>
          </a:xfrm>
          <a:prstGeom prst="rect">
            <a:avLst/>
          </a:prstGeom>
          <a:noFill/>
          <a:ln>
            <a:noFill/>
          </a:ln>
        </p:spPr>
      </p:pic>
      <p:pic>
        <p:nvPicPr>
          <p:cNvPr id="19" name="Google Shape;19;p2"/>
          <p:cNvPicPr preferRelativeResize="0"/>
          <p:nvPr/>
        </p:nvPicPr>
        <p:blipFill>
          <a:blip r:embed="rId6">
            <a:alphaModFix/>
          </a:blip>
          <a:stretch>
            <a:fillRect/>
          </a:stretch>
        </p:blipFill>
        <p:spPr>
          <a:xfrm>
            <a:off x="-1702475" y="-2080957"/>
            <a:ext cx="3485149" cy="3585765"/>
          </a:xfrm>
          <a:prstGeom prst="rect">
            <a:avLst/>
          </a:prstGeom>
          <a:noFill/>
          <a:ln>
            <a:noFill/>
          </a:ln>
        </p:spPr>
      </p:pic>
      <p:pic>
        <p:nvPicPr>
          <p:cNvPr id="20" name="Google Shape;20;p2"/>
          <p:cNvPicPr preferRelativeResize="0"/>
          <p:nvPr/>
        </p:nvPicPr>
        <p:blipFill>
          <a:blip r:embed="rId7">
            <a:alphaModFix/>
          </a:blip>
          <a:stretch>
            <a:fillRect/>
          </a:stretch>
        </p:blipFill>
        <p:spPr>
          <a:xfrm rot="5400000">
            <a:off x="6947150" y="2722852"/>
            <a:ext cx="4072752" cy="4339748"/>
          </a:xfrm>
          <a:prstGeom prst="rect">
            <a:avLst/>
          </a:prstGeom>
          <a:noFill/>
          <a:ln>
            <a:noFill/>
          </a:ln>
        </p:spPr>
      </p:pic>
      <p:pic>
        <p:nvPicPr>
          <p:cNvPr id="21" name="Google Shape;21;p2"/>
          <p:cNvPicPr preferRelativeResize="0"/>
          <p:nvPr/>
        </p:nvPicPr>
        <p:blipFill>
          <a:blip r:embed="rId5">
            <a:alphaModFix/>
          </a:blip>
          <a:stretch>
            <a:fillRect/>
          </a:stretch>
        </p:blipFill>
        <p:spPr>
          <a:xfrm>
            <a:off x="-1613200" y="3215500"/>
            <a:ext cx="3485148" cy="3713603"/>
          </a:xfrm>
          <a:prstGeom prst="rect">
            <a:avLst/>
          </a:prstGeom>
          <a:noFill/>
          <a:ln>
            <a:noFill/>
          </a:ln>
        </p:spPr>
      </p:pic>
      <p:sp>
        <p:nvSpPr>
          <p:cNvPr id="22" name="Google Shape;22;p2"/>
          <p:cNvSpPr txBox="1"/>
          <p:nvPr>
            <p:ph type="ctrTitle"/>
          </p:nvPr>
        </p:nvSpPr>
        <p:spPr>
          <a:xfrm>
            <a:off x="1235875" y="1187000"/>
            <a:ext cx="6672300" cy="21678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b="1" sz="5000">
                <a:latin typeface="Manrope"/>
                <a:ea typeface="Manrope"/>
                <a:cs typeface="Manrope"/>
                <a:sym typeface="Manrop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3" name="Google Shape;23;p2"/>
          <p:cNvSpPr txBox="1"/>
          <p:nvPr>
            <p:ph idx="1" type="subTitle"/>
          </p:nvPr>
        </p:nvSpPr>
        <p:spPr>
          <a:xfrm>
            <a:off x="1843050" y="3480700"/>
            <a:ext cx="5458200" cy="475800"/>
          </a:xfrm>
          <a:prstGeom prst="rect">
            <a:avLst/>
          </a:prstGeom>
          <a:solidFill>
            <a:srgbClr val="FFFFFF">
              <a:alpha val="13490"/>
            </a:srgbClr>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grpSp>
        <p:nvGrpSpPr>
          <p:cNvPr id="117" name="Google Shape;117;p11"/>
          <p:cNvGrpSpPr/>
          <p:nvPr/>
        </p:nvGrpSpPr>
        <p:grpSpPr>
          <a:xfrm>
            <a:off x="445026" y="248001"/>
            <a:ext cx="8253948" cy="4661078"/>
            <a:chOff x="445026" y="248001"/>
            <a:chExt cx="8253948" cy="4661078"/>
          </a:xfrm>
        </p:grpSpPr>
        <p:pic>
          <p:nvPicPr>
            <p:cNvPr id="118" name="Google Shape;118;p11"/>
            <p:cNvPicPr preferRelativeResize="0"/>
            <p:nvPr/>
          </p:nvPicPr>
          <p:blipFill rotWithShape="1">
            <a:blip r:embed="rId2">
              <a:alphaModFix/>
            </a:blip>
            <a:srcRect b="0" l="0" r="0" t="0"/>
            <a:stretch/>
          </p:blipFill>
          <p:spPr>
            <a:xfrm flipH="1" rot="10800000">
              <a:off x="445026" y="248001"/>
              <a:ext cx="8253948" cy="4647499"/>
            </a:xfrm>
            <a:prstGeom prst="rect">
              <a:avLst/>
            </a:prstGeom>
            <a:noFill/>
            <a:ln>
              <a:noFill/>
            </a:ln>
          </p:spPr>
        </p:pic>
        <p:pic>
          <p:nvPicPr>
            <p:cNvPr id="119" name="Google Shape;119;p11"/>
            <p:cNvPicPr preferRelativeResize="0"/>
            <p:nvPr/>
          </p:nvPicPr>
          <p:blipFill rotWithShape="1">
            <a:blip r:embed="rId3">
              <a:alphaModFix/>
            </a:blip>
            <a:srcRect b="0" l="12675" r="12675" t="0"/>
            <a:stretch/>
          </p:blipFill>
          <p:spPr>
            <a:xfrm>
              <a:off x="5254725" y="258878"/>
              <a:ext cx="2892199" cy="619750"/>
            </a:xfrm>
            <a:prstGeom prst="rect">
              <a:avLst/>
            </a:prstGeom>
            <a:noFill/>
            <a:ln>
              <a:noFill/>
            </a:ln>
          </p:spPr>
        </p:pic>
        <p:pic>
          <p:nvPicPr>
            <p:cNvPr id="120" name="Google Shape;120;p11"/>
            <p:cNvPicPr preferRelativeResize="0"/>
            <p:nvPr/>
          </p:nvPicPr>
          <p:blipFill rotWithShape="1">
            <a:blip r:embed="rId3">
              <a:alphaModFix/>
            </a:blip>
            <a:srcRect b="0" l="12675" r="12675" t="0"/>
            <a:stretch/>
          </p:blipFill>
          <p:spPr>
            <a:xfrm>
              <a:off x="800100" y="4289329"/>
              <a:ext cx="2892199" cy="619750"/>
            </a:xfrm>
            <a:prstGeom prst="rect">
              <a:avLst/>
            </a:prstGeom>
            <a:noFill/>
            <a:ln>
              <a:noFill/>
            </a:ln>
          </p:spPr>
        </p:pic>
      </p:grpSp>
      <p:sp>
        <p:nvSpPr>
          <p:cNvPr id="121" name="Google Shape;121;p11"/>
          <p:cNvSpPr txBox="1"/>
          <p:nvPr>
            <p:ph hasCustomPrompt="1" type="title"/>
          </p:nvPr>
        </p:nvSpPr>
        <p:spPr>
          <a:xfrm>
            <a:off x="1284000" y="1288250"/>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23" name="Shape 12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124" name="Shape 124"/>
        <p:cNvGrpSpPr/>
        <p:nvPr/>
      </p:nvGrpSpPr>
      <p:grpSpPr>
        <a:xfrm>
          <a:off x="0" y="0"/>
          <a:ext cx="0" cy="0"/>
          <a:chOff x="0" y="0"/>
          <a:chExt cx="0" cy="0"/>
        </a:xfrm>
      </p:grpSpPr>
      <p:grpSp>
        <p:nvGrpSpPr>
          <p:cNvPr id="125" name="Google Shape;125;p13"/>
          <p:cNvGrpSpPr/>
          <p:nvPr/>
        </p:nvGrpSpPr>
        <p:grpSpPr>
          <a:xfrm>
            <a:off x="445026" y="241211"/>
            <a:ext cx="8253948" cy="4661078"/>
            <a:chOff x="445026" y="248001"/>
            <a:chExt cx="8253948" cy="4661078"/>
          </a:xfrm>
        </p:grpSpPr>
        <p:pic>
          <p:nvPicPr>
            <p:cNvPr id="126" name="Google Shape;126;p13"/>
            <p:cNvPicPr preferRelativeResize="0"/>
            <p:nvPr/>
          </p:nvPicPr>
          <p:blipFill rotWithShape="1">
            <a:blip r:embed="rId2">
              <a:alphaModFix/>
            </a:blip>
            <a:srcRect b="0" l="0" r="0" t="0"/>
            <a:stretch/>
          </p:blipFill>
          <p:spPr>
            <a:xfrm flipH="1" rot="10800000">
              <a:off x="445026" y="248001"/>
              <a:ext cx="8253948" cy="4647499"/>
            </a:xfrm>
            <a:prstGeom prst="rect">
              <a:avLst/>
            </a:prstGeom>
            <a:noFill/>
            <a:ln>
              <a:noFill/>
            </a:ln>
          </p:spPr>
        </p:pic>
        <p:pic>
          <p:nvPicPr>
            <p:cNvPr id="127" name="Google Shape;127;p13"/>
            <p:cNvPicPr preferRelativeResize="0"/>
            <p:nvPr/>
          </p:nvPicPr>
          <p:blipFill rotWithShape="1">
            <a:blip r:embed="rId3">
              <a:alphaModFix/>
            </a:blip>
            <a:srcRect b="0" l="12675" r="12675" t="0"/>
            <a:stretch/>
          </p:blipFill>
          <p:spPr>
            <a:xfrm>
              <a:off x="5254725" y="258878"/>
              <a:ext cx="2892199" cy="619750"/>
            </a:xfrm>
            <a:prstGeom prst="rect">
              <a:avLst/>
            </a:prstGeom>
            <a:noFill/>
            <a:ln>
              <a:noFill/>
            </a:ln>
          </p:spPr>
        </p:pic>
        <p:pic>
          <p:nvPicPr>
            <p:cNvPr id="128" name="Google Shape;128;p13"/>
            <p:cNvPicPr preferRelativeResize="0"/>
            <p:nvPr/>
          </p:nvPicPr>
          <p:blipFill rotWithShape="1">
            <a:blip r:embed="rId3">
              <a:alphaModFix/>
            </a:blip>
            <a:srcRect b="0" l="12675" r="12675" t="0"/>
            <a:stretch/>
          </p:blipFill>
          <p:spPr>
            <a:xfrm>
              <a:off x="800100" y="4289329"/>
              <a:ext cx="2892199" cy="619750"/>
            </a:xfrm>
            <a:prstGeom prst="rect">
              <a:avLst/>
            </a:prstGeom>
            <a:noFill/>
            <a:ln>
              <a:noFill/>
            </a:ln>
          </p:spPr>
        </p:pic>
      </p:grpSp>
      <p:pic>
        <p:nvPicPr>
          <p:cNvPr id="129" name="Google Shape;129;p13"/>
          <p:cNvPicPr preferRelativeResize="0"/>
          <p:nvPr/>
        </p:nvPicPr>
        <p:blipFill>
          <a:blip r:embed="rId4">
            <a:alphaModFix amt="20000"/>
          </a:blip>
          <a:stretch>
            <a:fillRect/>
          </a:stretch>
        </p:blipFill>
        <p:spPr>
          <a:xfrm>
            <a:off x="403041" y="2252625"/>
            <a:ext cx="620377" cy="638249"/>
          </a:xfrm>
          <a:prstGeom prst="rect">
            <a:avLst/>
          </a:prstGeom>
          <a:noFill/>
          <a:ln>
            <a:noFill/>
          </a:ln>
        </p:spPr>
      </p:pic>
      <p:pic>
        <p:nvPicPr>
          <p:cNvPr id="130" name="Google Shape;130;p13"/>
          <p:cNvPicPr preferRelativeResize="0"/>
          <p:nvPr/>
        </p:nvPicPr>
        <p:blipFill>
          <a:blip r:embed="rId5">
            <a:alphaModFix amt="40000"/>
          </a:blip>
          <a:stretch>
            <a:fillRect/>
          </a:stretch>
        </p:blipFill>
        <p:spPr>
          <a:xfrm>
            <a:off x="5129512" y="3239128"/>
            <a:ext cx="745275" cy="794143"/>
          </a:xfrm>
          <a:prstGeom prst="rect">
            <a:avLst/>
          </a:prstGeom>
          <a:noFill/>
          <a:ln>
            <a:noFill/>
          </a:ln>
        </p:spPr>
      </p:pic>
      <p:pic>
        <p:nvPicPr>
          <p:cNvPr id="131" name="Google Shape;131;p13"/>
          <p:cNvPicPr preferRelativeResize="0"/>
          <p:nvPr/>
        </p:nvPicPr>
        <p:blipFill>
          <a:blip r:embed="rId6">
            <a:alphaModFix/>
          </a:blip>
          <a:stretch>
            <a:fillRect/>
          </a:stretch>
        </p:blipFill>
        <p:spPr>
          <a:xfrm>
            <a:off x="7381325" y="-2144875"/>
            <a:ext cx="3485148" cy="3713603"/>
          </a:xfrm>
          <a:prstGeom prst="rect">
            <a:avLst/>
          </a:prstGeom>
          <a:noFill/>
          <a:ln>
            <a:noFill/>
          </a:ln>
        </p:spPr>
      </p:pic>
      <p:pic>
        <p:nvPicPr>
          <p:cNvPr id="132" name="Google Shape;132;p13"/>
          <p:cNvPicPr preferRelativeResize="0"/>
          <p:nvPr/>
        </p:nvPicPr>
        <p:blipFill>
          <a:blip r:embed="rId4">
            <a:alphaModFix/>
          </a:blip>
          <a:stretch>
            <a:fillRect/>
          </a:stretch>
        </p:blipFill>
        <p:spPr>
          <a:xfrm>
            <a:off x="7688618" y="3806975"/>
            <a:ext cx="1990826" cy="2048300"/>
          </a:xfrm>
          <a:prstGeom prst="rect">
            <a:avLst/>
          </a:prstGeom>
          <a:noFill/>
          <a:ln>
            <a:noFill/>
          </a:ln>
        </p:spPr>
      </p:pic>
      <p:pic>
        <p:nvPicPr>
          <p:cNvPr id="133" name="Google Shape;133;p13"/>
          <p:cNvPicPr preferRelativeResize="0"/>
          <p:nvPr/>
        </p:nvPicPr>
        <p:blipFill>
          <a:blip r:embed="rId5">
            <a:alphaModFix/>
          </a:blip>
          <a:stretch>
            <a:fillRect/>
          </a:stretch>
        </p:blipFill>
        <p:spPr>
          <a:xfrm>
            <a:off x="4405177" y="-966575"/>
            <a:ext cx="1469595" cy="1565952"/>
          </a:xfrm>
          <a:prstGeom prst="rect">
            <a:avLst/>
          </a:prstGeom>
          <a:noFill/>
          <a:ln>
            <a:noFill/>
          </a:ln>
        </p:spPr>
      </p:pic>
      <p:pic>
        <p:nvPicPr>
          <p:cNvPr id="134" name="Google Shape;134;p13"/>
          <p:cNvPicPr preferRelativeResize="0"/>
          <p:nvPr/>
        </p:nvPicPr>
        <p:blipFill>
          <a:blip r:embed="rId7">
            <a:alphaModFix/>
          </a:blip>
          <a:stretch>
            <a:fillRect/>
          </a:stretch>
        </p:blipFill>
        <p:spPr>
          <a:xfrm rot="-5400000">
            <a:off x="-1122750" y="-1232300"/>
            <a:ext cx="3088601" cy="3291100"/>
          </a:xfrm>
          <a:prstGeom prst="rect">
            <a:avLst/>
          </a:prstGeom>
          <a:noFill/>
          <a:ln>
            <a:noFill/>
          </a:ln>
        </p:spPr>
      </p:pic>
      <p:pic>
        <p:nvPicPr>
          <p:cNvPr id="135" name="Google Shape;135;p13"/>
          <p:cNvPicPr preferRelativeResize="0"/>
          <p:nvPr/>
        </p:nvPicPr>
        <p:blipFill>
          <a:blip r:embed="rId6">
            <a:alphaModFix/>
          </a:blip>
          <a:stretch>
            <a:fillRect/>
          </a:stretch>
        </p:blipFill>
        <p:spPr>
          <a:xfrm>
            <a:off x="-1375800" y="3676377"/>
            <a:ext cx="2620099" cy="2791844"/>
          </a:xfrm>
          <a:prstGeom prst="rect">
            <a:avLst/>
          </a:prstGeom>
          <a:noFill/>
          <a:ln>
            <a:noFill/>
          </a:ln>
        </p:spPr>
      </p:pic>
      <p:pic>
        <p:nvPicPr>
          <p:cNvPr id="136" name="Google Shape;136;p13"/>
          <p:cNvPicPr preferRelativeResize="0"/>
          <p:nvPr/>
        </p:nvPicPr>
        <p:blipFill>
          <a:blip r:embed="rId5">
            <a:alphaModFix/>
          </a:blip>
          <a:stretch>
            <a:fillRect/>
          </a:stretch>
        </p:blipFill>
        <p:spPr>
          <a:xfrm>
            <a:off x="3031628" y="4344975"/>
            <a:ext cx="1045645" cy="1114199"/>
          </a:xfrm>
          <a:prstGeom prst="rect">
            <a:avLst/>
          </a:prstGeom>
          <a:noFill/>
          <a:ln>
            <a:noFill/>
          </a:ln>
        </p:spPr>
      </p:pic>
      <p:sp>
        <p:nvSpPr>
          <p:cNvPr id="137" name="Google Shape;137;p13"/>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13"/>
          <p:cNvSpPr txBox="1"/>
          <p:nvPr>
            <p:ph idx="2" type="title"/>
          </p:nvPr>
        </p:nvSpPr>
        <p:spPr>
          <a:xfrm>
            <a:off x="937626" y="2332508"/>
            <a:ext cx="2175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9" name="Google Shape;139;p13"/>
          <p:cNvSpPr txBox="1"/>
          <p:nvPr>
            <p:ph idx="1" type="subTitle"/>
          </p:nvPr>
        </p:nvSpPr>
        <p:spPr>
          <a:xfrm>
            <a:off x="937626" y="2787074"/>
            <a:ext cx="2175300" cy="124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140" name="Google Shape;140;p13"/>
          <p:cNvSpPr txBox="1"/>
          <p:nvPr>
            <p:ph idx="3" type="title"/>
          </p:nvPr>
        </p:nvSpPr>
        <p:spPr>
          <a:xfrm>
            <a:off x="3484350" y="2332508"/>
            <a:ext cx="2175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1" name="Google Shape;141;p13"/>
          <p:cNvSpPr txBox="1"/>
          <p:nvPr>
            <p:ph idx="4" type="subTitle"/>
          </p:nvPr>
        </p:nvSpPr>
        <p:spPr>
          <a:xfrm>
            <a:off x="3484350" y="2787074"/>
            <a:ext cx="2175300" cy="124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142" name="Google Shape;142;p13"/>
          <p:cNvSpPr txBox="1"/>
          <p:nvPr>
            <p:ph idx="5" type="title"/>
          </p:nvPr>
        </p:nvSpPr>
        <p:spPr>
          <a:xfrm>
            <a:off x="6031074" y="2332508"/>
            <a:ext cx="2175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3" name="Google Shape;143;p13"/>
          <p:cNvSpPr txBox="1"/>
          <p:nvPr>
            <p:ph idx="6" type="subTitle"/>
          </p:nvPr>
        </p:nvSpPr>
        <p:spPr>
          <a:xfrm>
            <a:off x="6031074" y="2787074"/>
            <a:ext cx="2175300" cy="124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144" name="Google Shape;144;p13"/>
          <p:cNvSpPr txBox="1"/>
          <p:nvPr>
            <p:ph hasCustomPrompt="1" idx="7" type="title"/>
          </p:nvPr>
        </p:nvSpPr>
        <p:spPr>
          <a:xfrm>
            <a:off x="1657926" y="1788983"/>
            <a:ext cx="734700" cy="447600"/>
          </a:xfrm>
          <a:prstGeom prst="rect">
            <a:avLst/>
          </a:prstGeom>
          <a:solidFill>
            <a:srgbClr val="FFFFFF">
              <a:alpha val="134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p:nvPr>
            <p:ph hasCustomPrompt="1" idx="8" type="title"/>
          </p:nvPr>
        </p:nvSpPr>
        <p:spPr>
          <a:xfrm>
            <a:off x="4204650" y="1788983"/>
            <a:ext cx="734700" cy="447600"/>
          </a:xfrm>
          <a:prstGeom prst="rect">
            <a:avLst/>
          </a:prstGeom>
          <a:solidFill>
            <a:srgbClr val="FFFFFF">
              <a:alpha val="134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p:nvPr>
            <p:ph hasCustomPrompt="1" idx="9" type="title"/>
          </p:nvPr>
        </p:nvSpPr>
        <p:spPr>
          <a:xfrm>
            <a:off x="6751374" y="1788983"/>
            <a:ext cx="734700" cy="447600"/>
          </a:xfrm>
          <a:prstGeom prst="rect">
            <a:avLst/>
          </a:prstGeom>
          <a:solidFill>
            <a:srgbClr val="FFFFFF">
              <a:alpha val="134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47" name="Shape 147"/>
        <p:cNvGrpSpPr/>
        <p:nvPr/>
      </p:nvGrpSpPr>
      <p:grpSpPr>
        <a:xfrm>
          <a:off x="0" y="0"/>
          <a:ext cx="0" cy="0"/>
          <a:chOff x="0" y="0"/>
          <a:chExt cx="0" cy="0"/>
        </a:xfrm>
      </p:grpSpPr>
      <p:pic>
        <p:nvPicPr>
          <p:cNvPr id="148" name="Google Shape;148;p14"/>
          <p:cNvPicPr preferRelativeResize="0"/>
          <p:nvPr/>
        </p:nvPicPr>
        <p:blipFill>
          <a:blip r:embed="rId2">
            <a:alphaModFix/>
          </a:blip>
          <a:stretch>
            <a:fillRect/>
          </a:stretch>
        </p:blipFill>
        <p:spPr>
          <a:xfrm>
            <a:off x="7609925" y="-2144875"/>
            <a:ext cx="3485148" cy="3713603"/>
          </a:xfrm>
          <a:prstGeom prst="rect">
            <a:avLst/>
          </a:prstGeom>
          <a:noFill/>
          <a:ln>
            <a:noFill/>
          </a:ln>
        </p:spPr>
      </p:pic>
      <p:grpSp>
        <p:nvGrpSpPr>
          <p:cNvPr id="149" name="Google Shape;149;p14"/>
          <p:cNvGrpSpPr/>
          <p:nvPr/>
        </p:nvGrpSpPr>
        <p:grpSpPr>
          <a:xfrm>
            <a:off x="445026" y="248001"/>
            <a:ext cx="8253948" cy="4661078"/>
            <a:chOff x="445026" y="248001"/>
            <a:chExt cx="8253948" cy="4661078"/>
          </a:xfrm>
        </p:grpSpPr>
        <p:pic>
          <p:nvPicPr>
            <p:cNvPr id="150" name="Google Shape;150;p14"/>
            <p:cNvPicPr preferRelativeResize="0"/>
            <p:nvPr/>
          </p:nvPicPr>
          <p:blipFill rotWithShape="1">
            <a:blip r:embed="rId3">
              <a:alphaModFix/>
            </a:blip>
            <a:srcRect b="0" l="0" r="0" t="0"/>
            <a:stretch/>
          </p:blipFill>
          <p:spPr>
            <a:xfrm flipH="1" rot="10800000">
              <a:off x="445026" y="248001"/>
              <a:ext cx="8253948" cy="4647499"/>
            </a:xfrm>
            <a:prstGeom prst="rect">
              <a:avLst/>
            </a:prstGeom>
            <a:noFill/>
            <a:ln>
              <a:noFill/>
            </a:ln>
          </p:spPr>
        </p:pic>
        <p:pic>
          <p:nvPicPr>
            <p:cNvPr id="151" name="Google Shape;151;p14"/>
            <p:cNvPicPr preferRelativeResize="0"/>
            <p:nvPr/>
          </p:nvPicPr>
          <p:blipFill rotWithShape="1">
            <a:blip r:embed="rId4">
              <a:alphaModFix/>
            </a:blip>
            <a:srcRect b="0" l="12675" r="12675" t="0"/>
            <a:stretch/>
          </p:blipFill>
          <p:spPr>
            <a:xfrm>
              <a:off x="5254725" y="258878"/>
              <a:ext cx="2892199" cy="619750"/>
            </a:xfrm>
            <a:prstGeom prst="rect">
              <a:avLst/>
            </a:prstGeom>
            <a:noFill/>
            <a:ln>
              <a:noFill/>
            </a:ln>
          </p:spPr>
        </p:pic>
        <p:pic>
          <p:nvPicPr>
            <p:cNvPr id="152" name="Google Shape;152;p14"/>
            <p:cNvPicPr preferRelativeResize="0"/>
            <p:nvPr/>
          </p:nvPicPr>
          <p:blipFill rotWithShape="1">
            <a:blip r:embed="rId4">
              <a:alphaModFix/>
            </a:blip>
            <a:srcRect b="0" l="12675" r="12675" t="0"/>
            <a:stretch/>
          </p:blipFill>
          <p:spPr>
            <a:xfrm>
              <a:off x="800100" y="4289329"/>
              <a:ext cx="2892199" cy="619750"/>
            </a:xfrm>
            <a:prstGeom prst="rect">
              <a:avLst/>
            </a:prstGeom>
            <a:noFill/>
            <a:ln>
              <a:noFill/>
            </a:ln>
          </p:spPr>
        </p:pic>
      </p:grpSp>
      <p:pic>
        <p:nvPicPr>
          <p:cNvPr id="153" name="Google Shape;153;p14"/>
          <p:cNvPicPr preferRelativeResize="0"/>
          <p:nvPr/>
        </p:nvPicPr>
        <p:blipFill>
          <a:blip r:embed="rId5">
            <a:alphaModFix/>
          </a:blip>
          <a:stretch>
            <a:fillRect/>
          </a:stretch>
        </p:blipFill>
        <p:spPr>
          <a:xfrm>
            <a:off x="4405177" y="-966575"/>
            <a:ext cx="1469595" cy="1565952"/>
          </a:xfrm>
          <a:prstGeom prst="rect">
            <a:avLst/>
          </a:prstGeom>
          <a:noFill/>
          <a:ln>
            <a:noFill/>
          </a:ln>
        </p:spPr>
      </p:pic>
      <p:pic>
        <p:nvPicPr>
          <p:cNvPr id="154" name="Google Shape;154;p14"/>
          <p:cNvPicPr preferRelativeResize="0"/>
          <p:nvPr/>
        </p:nvPicPr>
        <p:blipFill>
          <a:blip r:embed="rId6">
            <a:alphaModFix/>
          </a:blip>
          <a:stretch>
            <a:fillRect/>
          </a:stretch>
        </p:blipFill>
        <p:spPr>
          <a:xfrm rot="-5400000">
            <a:off x="-1808550" y="-1232300"/>
            <a:ext cx="3088601" cy="3291100"/>
          </a:xfrm>
          <a:prstGeom prst="rect">
            <a:avLst/>
          </a:prstGeom>
          <a:noFill/>
          <a:ln>
            <a:noFill/>
          </a:ln>
        </p:spPr>
      </p:pic>
      <p:pic>
        <p:nvPicPr>
          <p:cNvPr id="155" name="Google Shape;155;p14"/>
          <p:cNvPicPr preferRelativeResize="0"/>
          <p:nvPr/>
        </p:nvPicPr>
        <p:blipFill>
          <a:blip r:embed="rId5">
            <a:alphaModFix/>
          </a:blip>
          <a:stretch>
            <a:fillRect/>
          </a:stretch>
        </p:blipFill>
        <p:spPr>
          <a:xfrm>
            <a:off x="3031628" y="4344975"/>
            <a:ext cx="1045645" cy="1114199"/>
          </a:xfrm>
          <a:prstGeom prst="rect">
            <a:avLst/>
          </a:prstGeom>
          <a:noFill/>
          <a:ln>
            <a:noFill/>
          </a:ln>
        </p:spPr>
      </p:pic>
      <p:pic>
        <p:nvPicPr>
          <p:cNvPr id="156" name="Google Shape;156;p14"/>
          <p:cNvPicPr preferRelativeResize="0"/>
          <p:nvPr/>
        </p:nvPicPr>
        <p:blipFill>
          <a:blip r:embed="rId7">
            <a:alphaModFix amt="20000"/>
          </a:blip>
          <a:stretch>
            <a:fillRect/>
          </a:stretch>
        </p:blipFill>
        <p:spPr>
          <a:xfrm>
            <a:off x="403041" y="2252625"/>
            <a:ext cx="620377" cy="638249"/>
          </a:xfrm>
          <a:prstGeom prst="rect">
            <a:avLst/>
          </a:prstGeom>
          <a:noFill/>
          <a:ln>
            <a:noFill/>
          </a:ln>
        </p:spPr>
      </p:pic>
      <p:sp>
        <p:nvSpPr>
          <p:cNvPr id="157" name="Google Shape;157;p14"/>
          <p:cNvSpPr txBox="1"/>
          <p:nvPr>
            <p:ph idx="1" type="subTitle"/>
          </p:nvPr>
        </p:nvSpPr>
        <p:spPr>
          <a:xfrm>
            <a:off x="3995875" y="1436975"/>
            <a:ext cx="4009200" cy="297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Albert Sans Light"/>
              <a:buChar char="●"/>
              <a:defRPr sz="1100"/>
            </a:lvl1pPr>
            <a:lvl2pPr lvl="1" rtl="0" algn="ctr">
              <a:lnSpc>
                <a:spcPct val="100000"/>
              </a:lnSpc>
              <a:spcBef>
                <a:spcPts val="100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pic>
        <p:nvPicPr>
          <p:cNvPr id="158" name="Google Shape;158;p14"/>
          <p:cNvPicPr preferRelativeResize="0"/>
          <p:nvPr/>
        </p:nvPicPr>
        <p:blipFill>
          <a:blip r:embed="rId7">
            <a:alphaModFix/>
          </a:blip>
          <a:stretch>
            <a:fillRect/>
          </a:stretch>
        </p:blipFill>
        <p:spPr>
          <a:xfrm>
            <a:off x="8497093" y="3806975"/>
            <a:ext cx="1990826" cy="2048300"/>
          </a:xfrm>
          <a:prstGeom prst="rect">
            <a:avLst/>
          </a:prstGeom>
          <a:noFill/>
          <a:ln>
            <a:noFill/>
          </a:ln>
        </p:spPr>
      </p:pic>
      <p:pic>
        <p:nvPicPr>
          <p:cNvPr id="159" name="Google Shape;159;p14"/>
          <p:cNvPicPr preferRelativeResize="0"/>
          <p:nvPr/>
        </p:nvPicPr>
        <p:blipFill>
          <a:blip r:embed="rId2">
            <a:alphaModFix/>
          </a:blip>
          <a:stretch>
            <a:fillRect/>
          </a:stretch>
        </p:blipFill>
        <p:spPr>
          <a:xfrm>
            <a:off x="-1375800" y="3676377"/>
            <a:ext cx="2620099" cy="2791844"/>
          </a:xfrm>
          <a:prstGeom prst="rect">
            <a:avLst/>
          </a:prstGeom>
          <a:noFill/>
          <a:ln>
            <a:noFill/>
          </a:ln>
        </p:spPr>
      </p:pic>
      <p:sp>
        <p:nvSpPr>
          <p:cNvPr id="160" name="Google Shape;160;p14"/>
          <p:cNvSpPr/>
          <p:nvPr>
            <p:ph idx="2" type="pic"/>
          </p:nvPr>
        </p:nvSpPr>
        <p:spPr>
          <a:xfrm>
            <a:off x="993900" y="1529525"/>
            <a:ext cx="2725800" cy="2725800"/>
          </a:xfrm>
          <a:prstGeom prst="ellipse">
            <a:avLst/>
          </a:prstGeom>
          <a:noFill/>
          <a:ln>
            <a:noFill/>
          </a:ln>
        </p:spPr>
      </p:sp>
      <p:sp>
        <p:nvSpPr>
          <p:cNvPr id="161" name="Google Shape;161;p14"/>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2" name="Shape 162"/>
        <p:cNvGrpSpPr/>
        <p:nvPr/>
      </p:nvGrpSpPr>
      <p:grpSpPr>
        <a:xfrm>
          <a:off x="0" y="0"/>
          <a:ext cx="0" cy="0"/>
          <a:chOff x="0" y="0"/>
          <a:chExt cx="0" cy="0"/>
        </a:xfrm>
      </p:grpSpPr>
      <p:grpSp>
        <p:nvGrpSpPr>
          <p:cNvPr id="163" name="Google Shape;163;p15"/>
          <p:cNvGrpSpPr/>
          <p:nvPr/>
        </p:nvGrpSpPr>
        <p:grpSpPr>
          <a:xfrm>
            <a:off x="445026" y="248001"/>
            <a:ext cx="8253948" cy="4661078"/>
            <a:chOff x="445026" y="248001"/>
            <a:chExt cx="8253948" cy="4661078"/>
          </a:xfrm>
        </p:grpSpPr>
        <p:pic>
          <p:nvPicPr>
            <p:cNvPr id="164" name="Google Shape;164;p15"/>
            <p:cNvPicPr preferRelativeResize="0"/>
            <p:nvPr/>
          </p:nvPicPr>
          <p:blipFill rotWithShape="1">
            <a:blip r:embed="rId2">
              <a:alphaModFix/>
            </a:blip>
            <a:srcRect b="0" l="0" r="0" t="0"/>
            <a:stretch/>
          </p:blipFill>
          <p:spPr>
            <a:xfrm flipH="1" rot="10800000">
              <a:off x="445026" y="248001"/>
              <a:ext cx="8253948" cy="4647499"/>
            </a:xfrm>
            <a:prstGeom prst="rect">
              <a:avLst/>
            </a:prstGeom>
            <a:noFill/>
            <a:ln>
              <a:noFill/>
            </a:ln>
          </p:spPr>
        </p:pic>
        <p:pic>
          <p:nvPicPr>
            <p:cNvPr id="165" name="Google Shape;165;p15"/>
            <p:cNvPicPr preferRelativeResize="0"/>
            <p:nvPr/>
          </p:nvPicPr>
          <p:blipFill rotWithShape="1">
            <a:blip r:embed="rId3">
              <a:alphaModFix/>
            </a:blip>
            <a:srcRect b="0" l="12675" r="12675" t="0"/>
            <a:stretch/>
          </p:blipFill>
          <p:spPr>
            <a:xfrm>
              <a:off x="5254725" y="258878"/>
              <a:ext cx="2892199" cy="619750"/>
            </a:xfrm>
            <a:prstGeom prst="rect">
              <a:avLst/>
            </a:prstGeom>
            <a:noFill/>
            <a:ln>
              <a:noFill/>
            </a:ln>
          </p:spPr>
        </p:pic>
        <p:pic>
          <p:nvPicPr>
            <p:cNvPr id="166" name="Google Shape;166;p15"/>
            <p:cNvPicPr preferRelativeResize="0"/>
            <p:nvPr/>
          </p:nvPicPr>
          <p:blipFill rotWithShape="1">
            <a:blip r:embed="rId3">
              <a:alphaModFix/>
            </a:blip>
            <a:srcRect b="0" l="12675" r="12675" t="0"/>
            <a:stretch/>
          </p:blipFill>
          <p:spPr>
            <a:xfrm>
              <a:off x="800100" y="4289329"/>
              <a:ext cx="2892199" cy="619750"/>
            </a:xfrm>
            <a:prstGeom prst="rect">
              <a:avLst/>
            </a:prstGeom>
            <a:noFill/>
            <a:ln>
              <a:noFill/>
            </a:ln>
          </p:spPr>
        </p:pic>
      </p:grpSp>
      <p:pic>
        <p:nvPicPr>
          <p:cNvPr id="167" name="Google Shape;167;p15"/>
          <p:cNvPicPr preferRelativeResize="0"/>
          <p:nvPr/>
        </p:nvPicPr>
        <p:blipFill>
          <a:blip r:embed="rId4">
            <a:alphaModFix amt="20000"/>
          </a:blip>
          <a:stretch>
            <a:fillRect/>
          </a:stretch>
        </p:blipFill>
        <p:spPr>
          <a:xfrm>
            <a:off x="403041" y="2252625"/>
            <a:ext cx="620377" cy="638249"/>
          </a:xfrm>
          <a:prstGeom prst="rect">
            <a:avLst/>
          </a:prstGeom>
          <a:noFill/>
          <a:ln>
            <a:noFill/>
          </a:ln>
        </p:spPr>
      </p:pic>
      <p:pic>
        <p:nvPicPr>
          <p:cNvPr id="168" name="Google Shape;168;p15"/>
          <p:cNvPicPr preferRelativeResize="0"/>
          <p:nvPr/>
        </p:nvPicPr>
        <p:blipFill>
          <a:blip r:embed="rId5">
            <a:alphaModFix amt="40000"/>
          </a:blip>
          <a:stretch>
            <a:fillRect/>
          </a:stretch>
        </p:blipFill>
        <p:spPr>
          <a:xfrm>
            <a:off x="5129512" y="3239128"/>
            <a:ext cx="745275" cy="794143"/>
          </a:xfrm>
          <a:prstGeom prst="rect">
            <a:avLst/>
          </a:prstGeom>
          <a:noFill/>
          <a:ln>
            <a:noFill/>
          </a:ln>
        </p:spPr>
      </p:pic>
      <p:pic>
        <p:nvPicPr>
          <p:cNvPr id="169" name="Google Shape;169;p15"/>
          <p:cNvPicPr preferRelativeResize="0"/>
          <p:nvPr/>
        </p:nvPicPr>
        <p:blipFill>
          <a:blip r:embed="rId6">
            <a:alphaModFix/>
          </a:blip>
          <a:stretch>
            <a:fillRect/>
          </a:stretch>
        </p:blipFill>
        <p:spPr>
          <a:xfrm>
            <a:off x="7381325" y="-2144875"/>
            <a:ext cx="3485148" cy="3713603"/>
          </a:xfrm>
          <a:prstGeom prst="rect">
            <a:avLst/>
          </a:prstGeom>
          <a:noFill/>
          <a:ln>
            <a:noFill/>
          </a:ln>
        </p:spPr>
      </p:pic>
      <p:pic>
        <p:nvPicPr>
          <p:cNvPr id="170" name="Google Shape;170;p15"/>
          <p:cNvPicPr preferRelativeResize="0"/>
          <p:nvPr/>
        </p:nvPicPr>
        <p:blipFill>
          <a:blip r:embed="rId4">
            <a:alphaModFix/>
          </a:blip>
          <a:stretch>
            <a:fillRect/>
          </a:stretch>
        </p:blipFill>
        <p:spPr>
          <a:xfrm>
            <a:off x="7688618" y="3806975"/>
            <a:ext cx="1990826" cy="2048300"/>
          </a:xfrm>
          <a:prstGeom prst="rect">
            <a:avLst/>
          </a:prstGeom>
          <a:noFill/>
          <a:ln>
            <a:noFill/>
          </a:ln>
        </p:spPr>
      </p:pic>
      <p:pic>
        <p:nvPicPr>
          <p:cNvPr id="171" name="Google Shape;171;p15"/>
          <p:cNvPicPr preferRelativeResize="0"/>
          <p:nvPr/>
        </p:nvPicPr>
        <p:blipFill>
          <a:blip r:embed="rId5">
            <a:alphaModFix/>
          </a:blip>
          <a:stretch>
            <a:fillRect/>
          </a:stretch>
        </p:blipFill>
        <p:spPr>
          <a:xfrm>
            <a:off x="4405177" y="-966575"/>
            <a:ext cx="1469595" cy="1565952"/>
          </a:xfrm>
          <a:prstGeom prst="rect">
            <a:avLst/>
          </a:prstGeom>
          <a:noFill/>
          <a:ln>
            <a:noFill/>
          </a:ln>
        </p:spPr>
      </p:pic>
      <p:pic>
        <p:nvPicPr>
          <p:cNvPr id="172" name="Google Shape;172;p15"/>
          <p:cNvPicPr preferRelativeResize="0"/>
          <p:nvPr/>
        </p:nvPicPr>
        <p:blipFill>
          <a:blip r:embed="rId7">
            <a:alphaModFix/>
          </a:blip>
          <a:stretch>
            <a:fillRect/>
          </a:stretch>
        </p:blipFill>
        <p:spPr>
          <a:xfrm rot="-5400000">
            <a:off x="-1122750" y="-1232300"/>
            <a:ext cx="3088601" cy="3291100"/>
          </a:xfrm>
          <a:prstGeom prst="rect">
            <a:avLst/>
          </a:prstGeom>
          <a:noFill/>
          <a:ln>
            <a:noFill/>
          </a:ln>
        </p:spPr>
      </p:pic>
      <p:pic>
        <p:nvPicPr>
          <p:cNvPr id="173" name="Google Shape;173;p15"/>
          <p:cNvPicPr preferRelativeResize="0"/>
          <p:nvPr/>
        </p:nvPicPr>
        <p:blipFill>
          <a:blip r:embed="rId6">
            <a:alphaModFix/>
          </a:blip>
          <a:stretch>
            <a:fillRect/>
          </a:stretch>
        </p:blipFill>
        <p:spPr>
          <a:xfrm>
            <a:off x="-1375800" y="3676377"/>
            <a:ext cx="2620099" cy="2791844"/>
          </a:xfrm>
          <a:prstGeom prst="rect">
            <a:avLst/>
          </a:prstGeom>
          <a:noFill/>
          <a:ln>
            <a:noFill/>
          </a:ln>
        </p:spPr>
      </p:pic>
      <p:sp>
        <p:nvSpPr>
          <p:cNvPr id="174" name="Google Shape;174;p15"/>
          <p:cNvSpPr txBox="1"/>
          <p:nvPr>
            <p:ph type="title"/>
          </p:nvPr>
        </p:nvSpPr>
        <p:spPr>
          <a:xfrm>
            <a:off x="2197200" y="3100300"/>
            <a:ext cx="47496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5" name="Google Shape;175;p15"/>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pic>
        <p:nvPicPr>
          <p:cNvPr id="176" name="Google Shape;176;p15"/>
          <p:cNvPicPr preferRelativeResize="0"/>
          <p:nvPr/>
        </p:nvPicPr>
        <p:blipFill>
          <a:blip r:embed="rId5">
            <a:alphaModFix/>
          </a:blip>
          <a:stretch>
            <a:fillRect/>
          </a:stretch>
        </p:blipFill>
        <p:spPr>
          <a:xfrm>
            <a:off x="3031628" y="4344975"/>
            <a:ext cx="1045645" cy="11141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7" name="Shape 177"/>
        <p:cNvGrpSpPr/>
        <p:nvPr/>
      </p:nvGrpSpPr>
      <p:grpSpPr>
        <a:xfrm>
          <a:off x="0" y="0"/>
          <a:ext cx="0" cy="0"/>
          <a:chOff x="0" y="0"/>
          <a:chExt cx="0" cy="0"/>
        </a:xfrm>
      </p:grpSpPr>
      <p:pic>
        <p:nvPicPr>
          <p:cNvPr id="178" name="Google Shape;178;p16"/>
          <p:cNvPicPr preferRelativeResize="0"/>
          <p:nvPr/>
        </p:nvPicPr>
        <p:blipFill>
          <a:blip r:embed="rId2">
            <a:alphaModFix amt="60000"/>
          </a:blip>
          <a:stretch>
            <a:fillRect/>
          </a:stretch>
        </p:blipFill>
        <p:spPr>
          <a:xfrm flipH="1" rot="10800000">
            <a:off x="7735750" y="3829499"/>
            <a:ext cx="1840348" cy="1893500"/>
          </a:xfrm>
          <a:prstGeom prst="rect">
            <a:avLst/>
          </a:prstGeom>
          <a:noFill/>
          <a:ln>
            <a:noFill/>
          </a:ln>
        </p:spPr>
      </p:pic>
      <p:pic>
        <p:nvPicPr>
          <p:cNvPr id="179" name="Google Shape;179;p16"/>
          <p:cNvPicPr preferRelativeResize="0"/>
          <p:nvPr/>
        </p:nvPicPr>
        <p:blipFill>
          <a:blip r:embed="rId3">
            <a:alphaModFix/>
          </a:blip>
          <a:stretch>
            <a:fillRect/>
          </a:stretch>
        </p:blipFill>
        <p:spPr>
          <a:xfrm>
            <a:off x="4432703" y="-574700"/>
            <a:ext cx="1045645" cy="1114199"/>
          </a:xfrm>
          <a:prstGeom prst="rect">
            <a:avLst/>
          </a:prstGeom>
          <a:noFill/>
          <a:ln>
            <a:noFill/>
          </a:ln>
        </p:spPr>
      </p:pic>
      <p:grpSp>
        <p:nvGrpSpPr>
          <p:cNvPr id="180" name="Google Shape;180;p16"/>
          <p:cNvGrpSpPr/>
          <p:nvPr/>
        </p:nvGrpSpPr>
        <p:grpSpPr>
          <a:xfrm>
            <a:off x="445026" y="248001"/>
            <a:ext cx="8253948" cy="4661078"/>
            <a:chOff x="445026" y="248001"/>
            <a:chExt cx="8253948" cy="4661078"/>
          </a:xfrm>
        </p:grpSpPr>
        <p:pic>
          <p:nvPicPr>
            <p:cNvPr id="181" name="Google Shape;181;p16"/>
            <p:cNvPicPr preferRelativeResize="0"/>
            <p:nvPr/>
          </p:nvPicPr>
          <p:blipFill rotWithShape="1">
            <a:blip r:embed="rId4">
              <a:alphaModFix/>
            </a:blip>
            <a:srcRect b="0" l="0" r="0" t="0"/>
            <a:stretch/>
          </p:blipFill>
          <p:spPr>
            <a:xfrm flipH="1" rot="10800000">
              <a:off x="445026" y="248001"/>
              <a:ext cx="8253948" cy="4647499"/>
            </a:xfrm>
            <a:prstGeom prst="rect">
              <a:avLst/>
            </a:prstGeom>
            <a:noFill/>
            <a:ln>
              <a:noFill/>
            </a:ln>
          </p:spPr>
        </p:pic>
        <p:pic>
          <p:nvPicPr>
            <p:cNvPr id="182" name="Google Shape;182;p16"/>
            <p:cNvPicPr preferRelativeResize="0"/>
            <p:nvPr/>
          </p:nvPicPr>
          <p:blipFill rotWithShape="1">
            <a:blip r:embed="rId5">
              <a:alphaModFix/>
            </a:blip>
            <a:srcRect b="0" l="12675" r="12675" t="0"/>
            <a:stretch/>
          </p:blipFill>
          <p:spPr>
            <a:xfrm>
              <a:off x="5254725" y="258878"/>
              <a:ext cx="2892199" cy="619750"/>
            </a:xfrm>
            <a:prstGeom prst="rect">
              <a:avLst/>
            </a:prstGeom>
            <a:noFill/>
            <a:ln>
              <a:noFill/>
            </a:ln>
          </p:spPr>
        </p:pic>
        <p:pic>
          <p:nvPicPr>
            <p:cNvPr id="183" name="Google Shape;183;p16"/>
            <p:cNvPicPr preferRelativeResize="0"/>
            <p:nvPr/>
          </p:nvPicPr>
          <p:blipFill rotWithShape="1">
            <a:blip r:embed="rId5">
              <a:alphaModFix/>
            </a:blip>
            <a:srcRect b="0" l="12675" r="12675" t="0"/>
            <a:stretch/>
          </p:blipFill>
          <p:spPr>
            <a:xfrm>
              <a:off x="800100" y="4289329"/>
              <a:ext cx="2892199" cy="619750"/>
            </a:xfrm>
            <a:prstGeom prst="rect">
              <a:avLst/>
            </a:prstGeom>
            <a:noFill/>
            <a:ln>
              <a:noFill/>
            </a:ln>
          </p:spPr>
        </p:pic>
      </p:grpSp>
      <p:pic>
        <p:nvPicPr>
          <p:cNvPr id="184" name="Google Shape;184;p16"/>
          <p:cNvPicPr preferRelativeResize="0"/>
          <p:nvPr/>
        </p:nvPicPr>
        <p:blipFill>
          <a:blip r:embed="rId3">
            <a:alphaModFix amt="40000"/>
          </a:blip>
          <a:stretch>
            <a:fillRect/>
          </a:stretch>
        </p:blipFill>
        <p:spPr>
          <a:xfrm>
            <a:off x="255037" y="2913453"/>
            <a:ext cx="745275" cy="794143"/>
          </a:xfrm>
          <a:prstGeom prst="rect">
            <a:avLst/>
          </a:prstGeom>
          <a:noFill/>
          <a:ln>
            <a:noFill/>
          </a:ln>
        </p:spPr>
      </p:pic>
      <p:pic>
        <p:nvPicPr>
          <p:cNvPr id="185" name="Google Shape;185;p16"/>
          <p:cNvPicPr preferRelativeResize="0"/>
          <p:nvPr/>
        </p:nvPicPr>
        <p:blipFill>
          <a:blip r:embed="rId6">
            <a:alphaModFix/>
          </a:blip>
          <a:stretch>
            <a:fillRect/>
          </a:stretch>
        </p:blipFill>
        <p:spPr>
          <a:xfrm>
            <a:off x="7381325" y="-2200625"/>
            <a:ext cx="3485148" cy="3713603"/>
          </a:xfrm>
          <a:prstGeom prst="rect">
            <a:avLst/>
          </a:prstGeom>
          <a:noFill/>
          <a:ln>
            <a:noFill/>
          </a:ln>
        </p:spPr>
      </p:pic>
      <p:pic>
        <p:nvPicPr>
          <p:cNvPr id="186" name="Google Shape;186;p16"/>
          <p:cNvPicPr preferRelativeResize="0"/>
          <p:nvPr/>
        </p:nvPicPr>
        <p:blipFill>
          <a:blip r:embed="rId2">
            <a:alphaModFix/>
          </a:blip>
          <a:stretch>
            <a:fillRect/>
          </a:stretch>
        </p:blipFill>
        <p:spPr>
          <a:xfrm>
            <a:off x="-1702475" y="-2136707"/>
            <a:ext cx="3485149" cy="3585765"/>
          </a:xfrm>
          <a:prstGeom prst="rect">
            <a:avLst/>
          </a:prstGeom>
          <a:noFill/>
          <a:ln>
            <a:noFill/>
          </a:ln>
        </p:spPr>
      </p:pic>
      <p:pic>
        <p:nvPicPr>
          <p:cNvPr id="187" name="Google Shape;187;p16"/>
          <p:cNvPicPr preferRelativeResize="0"/>
          <p:nvPr/>
        </p:nvPicPr>
        <p:blipFill>
          <a:blip r:embed="rId3">
            <a:alphaModFix/>
          </a:blip>
          <a:stretch>
            <a:fillRect/>
          </a:stretch>
        </p:blipFill>
        <p:spPr>
          <a:xfrm flipH="1">
            <a:off x="-852675" y="4233575"/>
            <a:ext cx="1469595" cy="1565952"/>
          </a:xfrm>
          <a:prstGeom prst="rect">
            <a:avLst/>
          </a:prstGeom>
          <a:noFill/>
          <a:ln>
            <a:noFill/>
          </a:ln>
        </p:spPr>
      </p:pic>
      <p:pic>
        <p:nvPicPr>
          <p:cNvPr id="188" name="Google Shape;188;p16"/>
          <p:cNvPicPr preferRelativeResize="0"/>
          <p:nvPr/>
        </p:nvPicPr>
        <p:blipFill>
          <a:blip r:embed="rId6">
            <a:alphaModFix/>
          </a:blip>
          <a:stretch>
            <a:fillRect/>
          </a:stretch>
        </p:blipFill>
        <p:spPr>
          <a:xfrm flipH="1">
            <a:off x="2948200" y="4390550"/>
            <a:ext cx="2329959" cy="2482698"/>
          </a:xfrm>
          <a:prstGeom prst="rect">
            <a:avLst/>
          </a:prstGeom>
          <a:noFill/>
          <a:ln>
            <a:noFill/>
          </a:ln>
        </p:spPr>
      </p:pic>
      <p:sp>
        <p:nvSpPr>
          <p:cNvPr id="189" name="Google Shape;189;p16"/>
          <p:cNvSpPr txBox="1"/>
          <p:nvPr>
            <p:ph idx="1" type="subTitle"/>
          </p:nvPr>
        </p:nvSpPr>
        <p:spPr>
          <a:xfrm>
            <a:off x="4607410" y="1510150"/>
            <a:ext cx="3485400" cy="276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90" name="Google Shape;190;p16"/>
          <p:cNvSpPr txBox="1"/>
          <p:nvPr>
            <p:ph idx="2" type="subTitle"/>
          </p:nvPr>
        </p:nvSpPr>
        <p:spPr>
          <a:xfrm>
            <a:off x="1051190" y="1510150"/>
            <a:ext cx="3485400" cy="276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91" name="Google Shape;191;p16"/>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192" name="Shape 192"/>
        <p:cNvGrpSpPr/>
        <p:nvPr/>
      </p:nvGrpSpPr>
      <p:grpSpPr>
        <a:xfrm>
          <a:off x="0" y="0"/>
          <a:ext cx="0" cy="0"/>
          <a:chOff x="0" y="0"/>
          <a:chExt cx="0" cy="0"/>
        </a:xfrm>
      </p:grpSpPr>
      <p:grpSp>
        <p:nvGrpSpPr>
          <p:cNvPr id="193" name="Google Shape;193;p17"/>
          <p:cNvGrpSpPr/>
          <p:nvPr/>
        </p:nvGrpSpPr>
        <p:grpSpPr>
          <a:xfrm>
            <a:off x="445026" y="248001"/>
            <a:ext cx="8253948" cy="4661078"/>
            <a:chOff x="445026" y="248001"/>
            <a:chExt cx="8253948" cy="4661078"/>
          </a:xfrm>
        </p:grpSpPr>
        <p:pic>
          <p:nvPicPr>
            <p:cNvPr id="194" name="Google Shape;194;p17"/>
            <p:cNvPicPr preferRelativeResize="0"/>
            <p:nvPr/>
          </p:nvPicPr>
          <p:blipFill rotWithShape="1">
            <a:blip r:embed="rId2">
              <a:alphaModFix/>
            </a:blip>
            <a:srcRect b="0" l="0" r="0" t="0"/>
            <a:stretch/>
          </p:blipFill>
          <p:spPr>
            <a:xfrm flipH="1" rot="10800000">
              <a:off x="445026" y="248001"/>
              <a:ext cx="8253948" cy="4647499"/>
            </a:xfrm>
            <a:prstGeom prst="rect">
              <a:avLst/>
            </a:prstGeom>
            <a:noFill/>
            <a:ln>
              <a:noFill/>
            </a:ln>
          </p:spPr>
        </p:pic>
        <p:pic>
          <p:nvPicPr>
            <p:cNvPr id="195" name="Google Shape;195;p17"/>
            <p:cNvPicPr preferRelativeResize="0"/>
            <p:nvPr/>
          </p:nvPicPr>
          <p:blipFill rotWithShape="1">
            <a:blip r:embed="rId3">
              <a:alphaModFix/>
            </a:blip>
            <a:srcRect b="0" l="12675" r="12675" t="0"/>
            <a:stretch/>
          </p:blipFill>
          <p:spPr>
            <a:xfrm>
              <a:off x="5254725" y="258878"/>
              <a:ext cx="2892199" cy="619750"/>
            </a:xfrm>
            <a:prstGeom prst="rect">
              <a:avLst/>
            </a:prstGeom>
            <a:noFill/>
            <a:ln>
              <a:noFill/>
            </a:ln>
          </p:spPr>
        </p:pic>
        <p:pic>
          <p:nvPicPr>
            <p:cNvPr id="196" name="Google Shape;196;p17"/>
            <p:cNvPicPr preferRelativeResize="0"/>
            <p:nvPr/>
          </p:nvPicPr>
          <p:blipFill rotWithShape="1">
            <a:blip r:embed="rId3">
              <a:alphaModFix/>
            </a:blip>
            <a:srcRect b="0" l="12675" r="12675" t="0"/>
            <a:stretch/>
          </p:blipFill>
          <p:spPr>
            <a:xfrm>
              <a:off x="800100" y="4289329"/>
              <a:ext cx="2892199" cy="619750"/>
            </a:xfrm>
            <a:prstGeom prst="rect">
              <a:avLst/>
            </a:prstGeom>
            <a:noFill/>
            <a:ln>
              <a:noFill/>
            </a:ln>
          </p:spPr>
        </p:pic>
      </p:grpSp>
      <p:pic>
        <p:nvPicPr>
          <p:cNvPr id="197" name="Google Shape;197;p17"/>
          <p:cNvPicPr preferRelativeResize="0"/>
          <p:nvPr/>
        </p:nvPicPr>
        <p:blipFill>
          <a:blip r:embed="rId4">
            <a:alphaModFix amt="20000"/>
          </a:blip>
          <a:stretch>
            <a:fillRect/>
          </a:stretch>
        </p:blipFill>
        <p:spPr>
          <a:xfrm>
            <a:off x="4577487" y="4434053"/>
            <a:ext cx="745275" cy="794143"/>
          </a:xfrm>
          <a:prstGeom prst="rect">
            <a:avLst/>
          </a:prstGeom>
          <a:noFill/>
          <a:ln>
            <a:noFill/>
          </a:ln>
        </p:spPr>
      </p:pic>
      <p:pic>
        <p:nvPicPr>
          <p:cNvPr id="198" name="Google Shape;198;p17"/>
          <p:cNvPicPr preferRelativeResize="0"/>
          <p:nvPr/>
        </p:nvPicPr>
        <p:blipFill>
          <a:blip r:embed="rId5">
            <a:alphaModFix amt="20000"/>
          </a:blip>
          <a:stretch>
            <a:fillRect/>
          </a:stretch>
        </p:blipFill>
        <p:spPr>
          <a:xfrm>
            <a:off x="8297916" y="1858325"/>
            <a:ext cx="620377" cy="638249"/>
          </a:xfrm>
          <a:prstGeom prst="rect">
            <a:avLst/>
          </a:prstGeom>
          <a:noFill/>
          <a:ln>
            <a:noFill/>
          </a:ln>
        </p:spPr>
      </p:pic>
      <p:pic>
        <p:nvPicPr>
          <p:cNvPr id="199" name="Google Shape;199;p17"/>
          <p:cNvPicPr preferRelativeResize="0"/>
          <p:nvPr/>
        </p:nvPicPr>
        <p:blipFill>
          <a:blip r:embed="rId6">
            <a:alphaModFix/>
          </a:blip>
          <a:stretch>
            <a:fillRect/>
          </a:stretch>
        </p:blipFill>
        <p:spPr>
          <a:xfrm flipH="1">
            <a:off x="-1919050" y="-2144875"/>
            <a:ext cx="3485148" cy="3713603"/>
          </a:xfrm>
          <a:prstGeom prst="rect">
            <a:avLst/>
          </a:prstGeom>
          <a:noFill/>
          <a:ln>
            <a:noFill/>
          </a:ln>
        </p:spPr>
      </p:pic>
      <p:pic>
        <p:nvPicPr>
          <p:cNvPr id="200" name="Google Shape;200;p17"/>
          <p:cNvPicPr preferRelativeResize="0"/>
          <p:nvPr/>
        </p:nvPicPr>
        <p:blipFill>
          <a:blip r:embed="rId5">
            <a:alphaModFix/>
          </a:blip>
          <a:stretch>
            <a:fillRect/>
          </a:stretch>
        </p:blipFill>
        <p:spPr>
          <a:xfrm>
            <a:off x="-688207" y="3806975"/>
            <a:ext cx="1990826" cy="2048300"/>
          </a:xfrm>
          <a:prstGeom prst="rect">
            <a:avLst/>
          </a:prstGeom>
          <a:noFill/>
          <a:ln>
            <a:noFill/>
          </a:ln>
        </p:spPr>
      </p:pic>
      <p:pic>
        <p:nvPicPr>
          <p:cNvPr id="201" name="Google Shape;201;p17"/>
          <p:cNvPicPr preferRelativeResize="0"/>
          <p:nvPr/>
        </p:nvPicPr>
        <p:blipFill>
          <a:blip r:embed="rId4">
            <a:alphaModFix/>
          </a:blip>
          <a:stretch>
            <a:fillRect/>
          </a:stretch>
        </p:blipFill>
        <p:spPr>
          <a:xfrm>
            <a:off x="228750" y="1490401"/>
            <a:ext cx="657098" cy="700201"/>
          </a:xfrm>
          <a:prstGeom prst="rect">
            <a:avLst/>
          </a:prstGeom>
          <a:noFill/>
          <a:ln>
            <a:noFill/>
          </a:ln>
        </p:spPr>
      </p:pic>
      <p:pic>
        <p:nvPicPr>
          <p:cNvPr id="202" name="Google Shape;202;p17"/>
          <p:cNvPicPr preferRelativeResize="0"/>
          <p:nvPr/>
        </p:nvPicPr>
        <p:blipFill>
          <a:blip r:embed="rId7">
            <a:alphaModFix/>
          </a:blip>
          <a:stretch>
            <a:fillRect/>
          </a:stretch>
        </p:blipFill>
        <p:spPr>
          <a:xfrm rot="-5400000">
            <a:off x="7280325" y="-1574025"/>
            <a:ext cx="3088601" cy="3291100"/>
          </a:xfrm>
          <a:prstGeom prst="rect">
            <a:avLst/>
          </a:prstGeom>
          <a:noFill/>
          <a:ln>
            <a:noFill/>
          </a:ln>
        </p:spPr>
      </p:pic>
      <p:pic>
        <p:nvPicPr>
          <p:cNvPr id="203" name="Google Shape;203;p17"/>
          <p:cNvPicPr preferRelativeResize="0"/>
          <p:nvPr/>
        </p:nvPicPr>
        <p:blipFill>
          <a:blip r:embed="rId6">
            <a:alphaModFix/>
          </a:blip>
          <a:stretch>
            <a:fillRect/>
          </a:stretch>
        </p:blipFill>
        <p:spPr>
          <a:xfrm flipH="1">
            <a:off x="8039874" y="3676377"/>
            <a:ext cx="2620099" cy="2791844"/>
          </a:xfrm>
          <a:prstGeom prst="rect">
            <a:avLst/>
          </a:prstGeom>
          <a:noFill/>
          <a:ln>
            <a:noFill/>
          </a:ln>
        </p:spPr>
      </p:pic>
      <p:sp>
        <p:nvSpPr>
          <p:cNvPr id="204" name="Google Shape;204;p17"/>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5" name="Shape 205"/>
        <p:cNvGrpSpPr/>
        <p:nvPr/>
      </p:nvGrpSpPr>
      <p:grpSpPr>
        <a:xfrm>
          <a:off x="0" y="0"/>
          <a:ext cx="0" cy="0"/>
          <a:chOff x="0" y="0"/>
          <a:chExt cx="0" cy="0"/>
        </a:xfrm>
      </p:grpSpPr>
      <p:pic>
        <p:nvPicPr>
          <p:cNvPr id="206" name="Google Shape;206;p18"/>
          <p:cNvPicPr preferRelativeResize="0"/>
          <p:nvPr/>
        </p:nvPicPr>
        <p:blipFill>
          <a:blip r:embed="rId2">
            <a:alphaModFix amt="40000"/>
          </a:blip>
          <a:stretch>
            <a:fillRect/>
          </a:stretch>
        </p:blipFill>
        <p:spPr>
          <a:xfrm>
            <a:off x="255037" y="2913453"/>
            <a:ext cx="745275" cy="794143"/>
          </a:xfrm>
          <a:prstGeom prst="rect">
            <a:avLst/>
          </a:prstGeom>
          <a:noFill/>
          <a:ln>
            <a:noFill/>
          </a:ln>
        </p:spPr>
      </p:pic>
      <p:pic>
        <p:nvPicPr>
          <p:cNvPr id="207" name="Google Shape;207;p18"/>
          <p:cNvPicPr preferRelativeResize="0"/>
          <p:nvPr/>
        </p:nvPicPr>
        <p:blipFill>
          <a:blip r:embed="rId3">
            <a:alphaModFix amt="60000"/>
          </a:blip>
          <a:stretch>
            <a:fillRect/>
          </a:stretch>
        </p:blipFill>
        <p:spPr>
          <a:xfrm flipH="1" rot="10800000">
            <a:off x="7735750" y="3829499"/>
            <a:ext cx="1840348" cy="1893500"/>
          </a:xfrm>
          <a:prstGeom prst="rect">
            <a:avLst/>
          </a:prstGeom>
          <a:noFill/>
          <a:ln>
            <a:noFill/>
          </a:ln>
        </p:spPr>
      </p:pic>
      <p:pic>
        <p:nvPicPr>
          <p:cNvPr id="208" name="Google Shape;208;p18"/>
          <p:cNvPicPr preferRelativeResize="0"/>
          <p:nvPr/>
        </p:nvPicPr>
        <p:blipFill>
          <a:blip r:embed="rId2">
            <a:alphaModFix/>
          </a:blip>
          <a:stretch>
            <a:fillRect/>
          </a:stretch>
        </p:blipFill>
        <p:spPr>
          <a:xfrm>
            <a:off x="4432703" y="-574700"/>
            <a:ext cx="1045645" cy="1114199"/>
          </a:xfrm>
          <a:prstGeom prst="rect">
            <a:avLst/>
          </a:prstGeom>
          <a:noFill/>
          <a:ln>
            <a:noFill/>
          </a:ln>
        </p:spPr>
      </p:pic>
      <p:grpSp>
        <p:nvGrpSpPr>
          <p:cNvPr id="209" name="Google Shape;209;p18"/>
          <p:cNvGrpSpPr/>
          <p:nvPr/>
        </p:nvGrpSpPr>
        <p:grpSpPr>
          <a:xfrm>
            <a:off x="445026" y="248001"/>
            <a:ext cx="8253948" cy="4661078"/>
            <a:chOff x="445026" y="248001"/>
            <a:chExt cx="8253948" cy="4661078"/>
          </a:xfrm>
        </p:grpSpPr>
        <p:pic>
          <p:nvPicPr>
            <p:cNvPr id="210" name="Google Shape;210;p18"/>
            <p:cNvPicPr preferRelativeResize="0"/>
            <p:nvPr/>
          </p:nvPicPr>
          <p:blipFill rotWithShape="1">
            <a:blip r:embed="rId4">
              <a:alphaModFix/>
            </a:blip>
            <a:srcRect b="0" l="0" r="0" t="0"/>
            <a:stretch/>
          </p:blipFill>
          <p:spPr>
            <a:xfrm flipH="1" rot="10800000">
              <a:off x="445026" y="248001"/>
              <a:ext cx="8253948" cy="4647499"/>
            </a:xfrm>
            <a:prstGeom prst="rect">
              <a:avLst/>
            </a:prstGeom>
            <a:noFill/>
            <a:ln>
              <a:noFill/>
            </a:ln>
          </p:spPr>
        </p:pic>
        <p:pic>
          <p:nvPicPr>
            <p:cNvPr id="211" name="Google Shape;211;p18"/>
            <p:cNvPicPr preferRelativeResize="0"/>
            <p:nvPr/>
          </p:nvPicPr>
          <p:blipFill rotWithShape="1">
            <a:blip r:embed="rId5">
              <a:alphaModFix/>
            </a:blip>
            <a:srcRect b="0" l="12675" r="12675" t="0"/>
            <a:stretch/>
          </p:blipFill>
          <p:spPr>
            <a:xfrm>
              <a:off x="5254725" y="258878"/>
              <a:ext cx="2892199" cy="619750"/>
            </a:xfrm>
            <a:prstGeom prst="rect">
              <a:avLst/>
            </a:prstGeom>
            <a:noFill/>
            <a:ln>
              <a:noFill/>
            </a:ln>
          </p:spPr>
        </p:pic>
        <p:pic>
          <p:nvPicPr>
            <p:cNvPr id="212" name="Google Shape;212;p18"/>
            <p:cNvPicPr preferRelativeResize="0"/>
            <p:nvPr/>
          </p:nvPicPr>
          <p:blipFill rotWithShape="1">
            <a:blip r:embed="rId5">
              <a:alphaModFix/>
            </a:blip>
            <a:srcRect b="0" l="12675" r="12675" t="0"/>
            <a:stretch/>
          </p:blipFill>
          <p:spPr>
            <a:xfrm>
              <a:off x="800100" y="4289329"/>
              <a:ext cx="2892199" cy="619750"/>
            </a:xfrm>
            <a:prstGeom prst="rect">
              <a:avLst/>
            </a:prstGeom>
            <a:noFill/>
            <a:ln>
              <a:noFill/>
            </a:ln>
          </p:spPr>
        </p:pic>
      </p:grpSp>
      <p:pic>
        <p:nvPicPr>
          <p:cNvPr id="213" name="Google Shape;213;p18"/>
          <p:cNvPicPr preferRelativeResize="0"/>
          <p:nvPr/>
        </p:nvPicPr>
        <p:blipFill>
          <a:blip r:embed="rId6">
            <a:alphaModFix/>
          </a:blip>
          <a:stretch>
            <a:fillRect/>
          </a:stretch>
        </p:blipFill>
        <p:spPr>
          <a:xfrm>
            <a:off x="7381325" y="-2200625"/>
            <a:ext cx="3485148" cy="3713603"/>
          </a:xfrm>
          <a:prstGeom prst="rect">
            <a:avLst/>
          </a:prstGeom>
          <a:noFill/>
          <a:ln>
            <a:noFill/>
          </a:ln>
        </p:spPr>
      </p:pic>
      <p:pic>
        <p:nvPicPr>
          <p:cNvPr id="214" name="Google Shape;214;p18"/>
          <p:cNvPicPr preferRelativeResize="0"/>
          <p:nvPr/>
        </p:nvPicPr>
        <p:blipFill>
          <a:blip r:embed="rId3">
            <a:alphaModFix/>
          </a:blip>
          <a:stretch>
            <a:fillRect/>
          </a:stretch>
        </p:blipFill>
        <p:spPr>
          <a:xfrm>
            <a:off x="-1702475" y="-2136707"/>
            <a:ext cx="3485149" cy="3585765"/>
          </a:xfrm>
          <a:prstGeom prst="rect">
            <a:avLst/>
          </a:prstGeom>
          <a:noFill/>
          <a:ln>
            <a:noFill/>
          </a:ln>
        </p:spPr>
      </p:pic>
      <p:pic>
        <p:nvPicPr>
          <p:cNvPr id="215" name="Google Shape;215;p18"/>
          <p:cNvPicPr preferRelativeResize="0"/>
          <p:nvPr/>
        </p:nvPicPr>
        <p:blipFill>
          <a:blip r:embed="rId2">
            <a:alphaModFix/>
          </a:blip>
          <a:stretch>
            <a:fillRect/>
          </a:stretch>
        </p:blipFill>
        <p:spPr>
          <a:xfrm flipH="1">
            <a:off x="-852675" y="4233575"/>
            <a:ext cx="1469595" cy="1565952"/>
          </a:xfrm>
          <a:prstGeom prst="rect">
            <a:avLst/>
          </a:prstGeom>
          <a:noFill/>
          <a:ln>
            <a:noFill/>
          </a:ln>
        </p:spPr>
      </p:pic>
      <p:pic>
        <p:nvPicPr>
          <p:cNvPr id="216" name="Google Shape;216;p18"/>
          <p:cNvPicPr preferRelativeResize="0"/>
          <p:nvPr/>
        </p:nvPicPr>
        <p:blipFill>
          <a:blip r:embed="rId6">
            <a:alphaModFix/>
          </a:blip>
          <a:stretch>
            <a:fillRect/>
          </a:stretch>
        </p:blipFill>
        <p:spPr>
          <a:xfrm flipH="1">
            <a:off x="2948200" y="4390550"/>
            <a:ext cx="2329959" cy="2482698"/>
          </a:xfrm>
          <a:prstGeom prst="rect">
            <a:avLst/>
          </a:prstGeom>
          <a:noFill/>
          <a:ln>
            <a:noFill/>
          </a:ln>
        </p:spPr>
      </p:pic>
      <p:sp>
        <p:nvSpPr>
          <p:cNvPr id="217" name="Google Shape;217;p18"/>
          <p:cNvSpPr txBox="1"/>
          <p:nvPr>
            <p:ph type="title"/>
          </p:nvPr>
        </p:nvSpPr>
        <p:spPr>
          <a:xfrm>
            <a:off x="2347950" y="591500"/>
            <a:ext cx="4448100" cy="9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8" name="Google Shape;218;p18"/>
          <p:cNvSpPr txBox="1"/>
          <p:nvPr>
            <p:ph idx="1" type="subTitle"/>
          </p:nvPr>
        </p:nvSpPr>
        <p:spPr>
          <a:xfrm>
            <a:off x="2347950" y="17317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9" name="Google Shape;219;p18"/>
          <p:cNvSpPr txBox="1"/>
          <p:nvPr/>
        </p:nvSpPr>
        <p:spPr>
          <a:xfrm>
            <a:off x="2099100" y="3435063"/>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lt1"/>
                </a:solidFill>
                <a:latin typeface="Albert Sans"/>
                <a:ea typeface="Albert Sans"/>
                <a:cs typeface="Albert Sans"/>
                <a:sym typeface="Albert Sans"/>
              </a:rPr>
              <a:t>CREDITS:</a:t>
            </a:r>
            <a:r>
              <a:rPr lang="en" sz="1200">
                <a:solidFill>
                  <a:schemeClr val="lt1"/>
                </a:solidFill>
                <a:latin typeface="Albert Sans"/>
                <a:ea typeface="Albert Sans"/>
                <a:cs typeface="Albert Sans"/>
                <a:sym typeface="Albert Sans"/>
              </a:rPr>
              <a:t> This presentation template was created by </a:t>
            </a:r>
            <a:r>
              <a:rPr b="1" lang="en" sz="1200" u="sng">
                <a:solidFill>
                  <a:schemeClr val="lt1"/>
                </a:solidFill>
                <a:latin typeface="Albert Sans"/>
                <a:ea typeface="Albert Sans"/>
                <a:cs typeface="Albert Sans"/>
                <a:sym typeface="Albert Sans"/>
                <a:hlinkClick r:id="rId7">
                  <a:extLst>
                    <a:ext uri="{A12FA001-AC4F-418D-AE19-62706E023703}">
                      <ahyp:hlinkClr val="tx"/>
                    </a:ext>
                  </a:extLst>
                </a:hlinkClick>
              </a:rPr>
              <a:t>Slidesgo</a:t>
            </a:r>
            <a:r>
              <a:rPr lang="en" sz="1200">
                <a:solidFill>
                  <a:schemeClr val="lt1"/>
                </a:solidFill>
                <a:latin typeface="Albert Sans"/>
                <a:ea typeface="Albert Sans"/>
                <a:cs typeface="Albert Sans"/>
                <a:sym typeface="Albert Sans"/>
              </a:rPr>
              <a:t>, and includes icons by </a:t>
            </a:r>
            <a:r>
              <a:rPr b="1" lang="en" sz="1200" u="sng">
                <a:solidFill>
                  <a:schemeClr val="lt1"/>
                </a:solidFill>
                <a:latin typeface="Albert Sans"/>
                <a:ea typeface="Albert Sans"/>
                <a:cs typeface="Albert Sans"/>
                <a:sym typeface="Albert Sans"/>
                <a:hlinkClick r:id="rId8">
                  <a:extLst>
                    <a:ext uri="{A12FA001-AC4F-418D-AE19-62706E023703}">
                      <ahyp:hlinkClr val="tx"/>
                    </a:ext>
                  </a:extLst>
                </a:hlinkClick>
              </a:rPr>
              <a:t>Flaticon</a:t>
            </a:r>
            <a:r>
              <a:rPr lang="en" sz="1200">
                <a:solidFill>
                  <a:schemeClr val="lt1"/>
                </a:solidFill>
                <a:latin typeface="Albert Sans"/>
                <a:ea typeface="Albert Sans"/>
                <a:cs typeface="Albert Sans"/>
                <a:sym typeface="Albert Sans"/>
              </a:rPr>
              <a:t>, and infographics &amp; images by </a:t>
            </a:r>
            <a:r>
              <a:rPr b="1" lang="en" sz="1200" u="sng">
                <a:solidFill>
                  <a:schemeClr val="lt1"/>
                </a:solidFill>
                <a:latin typeface="Albert Sans"/>
                <a:ea typeface="Albert Sans"/>
                <a:cs typeface="Albert Sans"/>
                <a:sym typeface="Albert Sans"/>
                <a:hlinkClick r:id="rId9">
                  <a:extLst>
                    <a:ext uri="{A12FA001-AC4F-418D-AE19-62706E023703}">
                      <ahyp:hlinkClr val="tx"/>
                    </a:ext>
                  </a:extLst>
                </a:hlinkClick>
              </a:rPr>
              <a:t>Freepik</a:t>
            </a:r>
            <a:r>
              <a:rPr lang="en" sz="1200" u="sng">
                <a:solidFill>
                  <a:schemeClr val="lt1"/>
                </a:solidFill>
                <a:latin typeface="Albert Sans"/>
                <a:ea typeface="Albert Sans"/>
                <a:cs typeface="Albert Sans"/>
                <a:sym typeface="Albert Sans"/>
              </a:rPr>
              <a:t> </a:t>
            </a:r>
            <a:endParaRPr b="1" sz="1200" u="sng">
              <a:solidFill>
                <a:schemeClr val="lt1"/>
              </a:solidFill>
              <a:latin typeface="Albert Sans"/>
              <a:ea typeface="Albert Sans"/>
              <a:cs typeface="Albert Sans"/>
              <a:sym typeface="Albert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
    <p:spTree>
      <p:nvGrpSpPr>
        <p:cNvPr id="220" name="Shape 220"/>
        <p:cNvGrpSpPr/>
        <p:nvPr/>
      </p:nvGrpSpPr>
      <p:grpSpPr>
        <a:xfrm>
          <a:off x="0" y="0"/>
          <a:ext cx="0" cy="0"/>
          <a:chOff x="0" y="0"/>
          <a:chExt cx="0" cy="0"/>
        </a:xfrm>
      </p:grpSpPr>
      <p:pic>
        <p:nvPicPr>
          <p:cNvPr id="221" name="Google Shape;221;p19"/>
          <p:cNvPicPr preferRelativeResize="0"/>
          <p:nvPr/>
        </p:nvPicPr>
        <p:blipFill>
          <a:blip r:embed="rId2">
            <a:alphaModFix/>
          </a:blip>
          <a:stretch>
            <a:fillRect/>
          </a:stretch>
        </p:blipFill>
        <p:spPr>
          <a:xfrm>
            <a:off x="-1702475" y="-2080957"/>
            <a:ext cx="3485149" cy="3585765"/>
          </a:xfrm>
          <a:prstGeom prst="rect">
            <a:avLst/>
          </a:prstGeom>
          <a:noFill/>
          <a:ln>
            <a:noFill/>
          </a:ln>
        </p:spPr>
      </p:pic>
      <p:pic>
        <p:nvPicPr>
          <p:cNvPr id="222" name="Google Shape;222;p19"/>
          <p:cNvPicPr preferRelativeResize="0"/>
          <p:nvPr/>
        </p:nvPicPr>
        <p:blipFill>
          <a:blip r:embed="rId3">
            <a:alphaModFix/>
          </a:blip>
          <a:stretch>
            <a:fillRect/>
          </a:stretch>
        </p:blipFill>
        <p:spPr>
          <a:xfrm rot="5400000">
            <a:off x="6947150" y="2722852"/>
            <a:ext cx="4072752" cy="4339748"/>
          </a:xfrm>
          <a:prstGeom prst="rect">
            <a:avLst/>
          </a:prstGeom>
          <a:noFill/>
          <a:ln>
            <a:noFill/>
          </a:ln>
        </p:spPr>
      </p:pic>
      <p:grpSp>
        <p:nvGrpSpPr>
          <p:cNvPr id="223" name="Google Shape;223;p19"/>
          <p:cNvGrpSpPr/>
          <p:nvPr/>
        </p:nvGrpSpPr>
        <p:grpSpPr>
          <a:xfrm>
            <a:off x="445026" y="248001"/>
            <a:ext cx="8253948" cy="4661078"/>
            <a:chOff x="445026" y="248001"/>
            <a:chExt cx="8253948" cy="4661078"/>
          </a:xfrm>
        </p:grpSpPr>
        <p:pic>
          <p:nvPicPr>
            <p:cNvPr id="224" name="Google Shape;224;p19"/>
            <p:cNvPicPr preferRelativeResize="0"/>
            <p:nvPr/>
          </p:nvPicPr>
          <p:blipFill rotWithShape="1">
            <a:blip r:embed="rId4">
              <a:alphaModFix/>
            </a:blip>
            <a:srcRect b="0" l="0" r="0" t="0"/>
            <a:stretch/>
          </p:blipFill>
          <p:spPr>
            <a:xfrm flipH="1" rot="10800000">
              <a:off x="445026" y="248001"/>
              <a:ext cx="8253948" cy="4647499"/>
            </a:xfrm>
            <a:prstGeom prst="rect">
              <a:avLst/>
            </a:prstGeom>
            <a:noFill/>
            <a:ln>
              <a:noFill/>
            </a:ln>
          </p:spPr>
        </p:pic>
        <p:pic>
          <p:nvPicPr>
            <p:cNvPr id="225" name="Google Shape;225;p19"/>
            <p:cNvPicPr preferRelativeResize="0"/>
            <p:nvPr/>
          </p:nvPicPr>
          <p:blipFill rotWithShape="1">
            <a:blip r:embed="rId5">
              <a:alphaModFix/>
            </a:blip>
            <a:srcRect b="0" l="12675" r="12675" t="0"/>
            <a:stretch/>
          </p:blipFill>
          <p:spPr>
            <a:xfrm>
              <a:off x="5254725" y="258878"/>
              <a:ext cx="2892199" cy="619750"/>
            </a:xfrm>
            <a:prstGeom prst="rect">
              <a:avLst/>
            </a:prstGeom>
            <a:noFill/>
            <a:ln>
              <a:noFill/>
            </a:ln>
          </p:spPr>
        </p:pic>
        <p:pic>
          <p:nvPicPr>
            <p:cNvPr id="226" name="Google Shape;226;p19"/>
            <p:cNvPicPr preferRelativeResize="0"/>
            <p:nvPr/>
          </p:nvPicPr>
          <p:blipFill rotWithShape="1">
            <a:blip r:embed="rId5">
              <a:alphaModFix/>
            </a:blip>
            <a:srcRect b="0" l="12675" r="12675" t="0"/>
            <a:stretch/>
          </p:blipFill>
          <p:spPr>
            <a:xfrm>
              <a:off x="800100" y="4289329"/>
              <a:ext cx="2892199" cy="619750"/>
            </a:xfrm>
            <a:prstGeom prst="rect">
              <a:avLst/>
            </a:prstGeom>
            <a:noFill/>
            <a:ln>
              <a:noFill/>
            </a:ln>
          </p:spPr>
        </p:pic>
      </p:grpSp>
      <p:pic>
        <p:nvPicPr>
          <p:cNvPr id="227" name="Google Shape;227;p19"/>
          <p:cNvPicPr preferRelativeResize="0"/>
          <p:nvPr/>
        </p:nvPicPr>
        <p:blipFill>
          <a:blip r:embed="rId6">
            <a:alphaModFix/>
          </a:blip>
          <a:stretch>
            <a:fillRect/>
          </a:stretch>
        </p:blipFill>
        <p:spPr>
          <a:xfrm>
            <a:off x="7381325" y="-2144875"/>
            <a:ext cx="3485148" cy="3713603"/>
          </a:xfrm>
          <a:prstGeom prst="rect">
            <a:avLst/>
          </a:prstGeom>
          <a:noFill/>
          <a:ln>
            <a:noFill/>
          </a:ln>
        </p:spPr>
      </p:pic>
      <p:pic>
        <p:nvPicPr>
          <p:cNvPr id="228" name="Google Shape;228;p19"/>
          <p:cNvPicPr preferRelativeResize="0"/>
          <p:nvPr/>
        </p:nvPicPr>
        <p:blipFill>
          <a:blip r:embed="rId7">
            <a:alphaModFix/>
          </a:blip>
          <a:stretch>
            <a:fillRect/>
          </a:stretch>
        </p:blipFill>
        <p:spPr>
          <a:xfrm>
            <a:off x="4182152" y="4289325"/>
            <a:ext cx="1469595" cy="1565952"/>
          </a:xfrm>
          <a:prstGeom prst="rect">
            <a:avLst/>
          </a:prstGeom>
          <a:noFill/>
          <a:ln>
            <a:noFill/>
          </a:ln>
        </p:spPr>
      </p:pic>
      <p:pic>
        <p:nvPicPr>
          <p:cNvPr id="229" name="Google Shape;229;p19"/>
          <p:cNvPicPr preferRelativeResize="0"/>
          <p:nvPr/>
        </p:nvPicPr>
        <p:blipFill>
          <a:blip r:embed="rId7">
            <a:alphaModFix/>
          </a:blip>
          <a:stretch>
            <a:fillRect/>
          </a:stretch>
        </p:blipFill>
        <p:spPr>
          <a:xfrm>
            <a:off x="3553500" y="-1623124"/>
            <a:ext cx="2328998" cy="2481700"/>
          </a:xfrm>
          <a:prstGeom prst="rect">
            <a:avLst/>
          </a:prstGeom>
          <a:noFill/>
          <a:ln>
            <a:noFill/>
          </a:ln>
        </p:spPr>
      </p:pic>
      <p:pic>
        <p:nvPicPr>
          <p:cNvPr id="230" name="Google Shape;230;p19"/>
          <p:cNvPicPr preferRelativeResize="0"/>
          <p:nvPr/>
        </p:nvPicPr>
        <p:blipFill>
          <a:blip r:embed="rId6">
            <a:alphaModFix/>
          </a:blip>
          <a:stretch>
            <a:fillRect/>
          </a:stretch>
        </p:blipFill>
        <p:spPr>
          <a:xfrm>
            <a:off x="-1613200" y="3215500"/>
            <a:ext cx="3485148" cy="371360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231" name="Shape 231"/>
        <p:cNvGrpSpPr/>
        <p:nvPr/>
      </p:nvGrpSpPr>
      <p:grpSpPr>
        <a:xfrm>
          <a:off x="0" y="0"/>
          <a:ext cx="0" cy="0"/>
          <a:chOff x="0" y="0"/>
          <a:chExt cx="0" cy="0"/>
        </a:xfrm>
      </p:grpSpPr>
      <p:pic>
        <p:nvPicPr>
          <p:cNvPr id="232" name="Google Shape;232;p20"/>
          <p:cNvPicPr preferRelativeResize="0"/>
          <p:nvPr/>
        </p:nvPicPr>
        <p:blipFill>
          <a:blip r:embed="rId2">
            <a:alphaModFix amt="60000"/>
          </a:blip>
          <a:stretch>
            <a:fillRect/>
          </a:stretch>
        </p:blipFill>
        <p:spPr>
          <a:xfrm rot="10800000">
            <a:off x="-412100" y="3829499"/>
            <a:ext cx="1840348" cy="1893500"/>
          </a:xfrm>
          <a:prstGeom prst="rect">
            <a:avLst/>
          </a:prstGeom>
          <a:noFill/>
          <a:ln>
            <a:noFill/>
          </a:ln>
        </p:spPr>
      </p:pic>
      <p:pic>
        <p:nvPicPr>
          <p:cNvPr id="233" name="Google Shape;233;p20"/>
          <p:cNvPicPr preferRelativeResize="0"/>
          <p:nvPr/>
        </p:nvPicPr>
        <p:blipFill>
          <a:blip r:embed="rId3">
            <a:alphaModFix/>
          </a:blip>
          <a:stretch>
            <a:fillRect/>
          </a:stretch>
        </p:blipFill>
        <p:spPr>
          <a:xfrm flipH="1">
            <a:off x="3685651" y="-574700"/>
            <a:ext cx="1045645" cy="1114199"/>
          </a:xfrm>
          <a:prstGeom prst="rect">
            <a:avLst/>
          </a:prstGeom>
          <a:noFill/>
          <a:ln>
            <a:noFill/>
          </a:ln>
        </p:spPr>
      </p:pic>
      <p:grpSp>
        <p:nvGrpSpPr>
          <p:cNvPr id="234" name="Google Shape;234;p20"/>
          <p:cNvGrpSpPr/>
          <p:nvPr/>
        </p:nvGrpSpPr>
        <p:grpSpPr>
          <a:xfrm flipH="1">
            <a:off x="465024" y="248001"/>
            <a:ext cx="8253948" cy="4661078"/>
            <a:chOff x="445026" y="248001"/>
            <a:chExt cx="8253948" cy="4661078"/>
          </a:xfrm>
        </p:grpSpPr>
        <p:pic>
          <p:nvPicPr>
            <p:cNvPr id="235" name="Google Shape;235;p20"/>
            <p:cNvPicPr preferRelativeResize="0"/>
            <p:nvPr/>
          </p:nvPicPr>
          <p:blipFill rotWithShape="1">
            <a:blip r:embed="rId4">
              <a:alphaModFix/>
            </a:blip>
            <a:srcRect b="0" l="0" r="0" t="0"/>
            <a:stretch/>
          </p:blipFill>
          <p:spPr>
            <a:xfrm flipH="1" rot="10800000">
              <a:off x="445026" y="248001"/>
              <a:ext cx="8253948" cy="4647499"/>
            </a:xfrm>
            <a:prstGeom prst="rect">
              <a:avLst/>
            </a:prstGeom>
            <a:noFill/>
            <a:ln>
              <a:noFill/>
            </a:ln>
          </p:spPr>
        </p:pic>
        <p:pic>
          <p:nvPicPr>
            <p:cNvPr id="236" name="Google Shape;236;p20"/>
            <p:cNvPicPr preferRelativeResize="0"/>
            <p:nvPr/>
          </p:nvPicPr>
          <p:blipFill rotWithShape="1">
            <a:blip r:embed="rId5">
              <a:alphaModFix/>
            </a:blip>
            <a:srcRect b="0" l="12675" r="12675" t="0"/>
            <a:stretch/>
          </p:blipFill>
          <p:spPr>
            <a:xfrm>
              <a:off x="5254725" y="258878"/>
              <a:ext cx="2892199" cy="619750"/>
            </a:xfrm>
            <a:prstGeom prst="rect">
              <a:avLst/>
            </a:prstGeom>
            <a:noFill/>
            <a:ln>
              <a:noFill/>
            </a:ln>
          </p:spPr>
        </p:pic>
        <p:pic>
          <p:nvPicPr>
            <p:cNvPr id="237" name="Google Shape;237;p20"/>
            <p:cNvPicPr preferRelativeResize="0"/>
            <p:nvPr/>
          </p:nvPicPr>
          <p:blipFill rotWithShape="1">
            <a:blip r:embed="rId5">
              <a:alphaModFix/>
            </a:blip>
            <a:srcRect b="0" l="12675" r="12675" t="0"/>
            <a:stretch/>
          </p:blipFill>
          <p:spPr>
            <a:xfrm>
              <a:off x="800100" y="4289329"/>
              <a:ext cx="2892199" cy="619750"/>
            </a:xfrm>
            <a:prstGeom prst="rect">
              <a:avLst/>
            </a:prstGeom>
            <a:noFill/>
            <a:ln>
              <a:noFill/>
            </a:ln>
          </p:spPr>
        </p:pic>
      </p:grpSp>
      <p:pic>
        <p:nvPicPr>
          <p:cNvPr id="238" name="Google Shape;238;p20"/>
          <p:cNvPicPr preferRelativeResize="0"/>
          <p:nvPr/>
        </p:nvPicPr>
        <p:blipFill>
          <a:blip r:embed="rId3">
            <a:alphaModFix amt="40000"/>
          </a:blip>
          <a:stretch>
            <a:fillRect/>
          </a:stretch>
        </p:blipFill>
        <p:spPr>
          <a:xfrm>
            <a:off x="255037" y="2913453"/>
            <a:ext cx="745275" cy="794143"/>
          </a:xfrm>
          <a:prstGeom prst="rect">
            <a:avLst/>
          </a:prstGeom>
          <a:noFill/>
          <a:ln>
            <a:noFill/>
          </a:ln>
        </p:spPr>
      </p:pic>
      <p:pic>
        <p:nvPicPr>
          <p:cNvPr id="239" name="Google Shape;239;p20"/>
          <p:cNvPicPr preferRelativeResize="0"/>
          <p:nvPr/>
        </p:nvPicPr>
        <p:blipFill>
          <a:blip r:embed="rId6">
            <a:alphaModFix/>
          </a:blip>
          <a:stretch>
            <a:fillRect/>
          </a:stretch>
        </p:blipFill>
        <p:spPr>
          <a:xfrm flipH="1">
            <a:off x="-1702475" y="-2200625"/>
            <a:ext cx="3485148" cy="3713603"/>
          </a:xfrm>
          <a:prstGeom prst="rect">
            <a:avLst/>
          </a:prstGeom>
          <a:noFill/>
          <a:ln>
            <a:noFill/>
          </a:ln>
        </p:spPr>
      </p:pic>
      <p:pic>
        <p:nvPicPr>
          <p:cNvPr id="240" name="Google Shape;240;p20"/>
          <p:cNvPicPr preferRelativeResize="0"/>
          <p:nvPr/>
        </p:nvPicPr>
        <p:blipFill>
          <a:blip r:embed="rId2">
            <a:alphaModFix/>
          </a:blip>
          <a:stretch>
            <a:fillRect/>
          </a:stretch>
        </p:blipFill>
        <p:spPr>
          <a:xfrm flipH="1">
            <a:off x="7381325" y="-2136707"/>
            <a:ext cx="3485149" cy="3585765"/>
          </a:xfrm>
          <a:prstGeom prst="rect">
            <a:avLst/>
          </a:prstGeom>
          <a:noFill/>
          <a:ln>
            <a:noFill/>
          </a:ln>
        </p:spPr>
      </p:pic>
      <p:pic>
        <p:nvPicPr>
          <p:cNvPr id="241" name="Google Shape;241;p20"/>
          <p:cNvPicPr preferRelativeResize="0"/>
          <p:nvPr/>
        </p:nvPicPr>
        <p:blipFill>
          <a:blip r:embed="rId3">
            <a:alphaModFix/>
          </a:blip>
          <a:stretch>
            <a:fillRect/>
          </a:stretch>
        </p:blipFill>
        <p:spPr>
          <a:xfrm>
            <a:off x="8547078" y="4233575"/>
            <a:ext cx="1469595" cy="1565952"/>
          </a:xfrm>
          <a:prstGeom prst="rect">
            <a:avLst/>
          </a:prstGeom>
          <a:noFill/>
          <a:ln>
            <a:noFill/>
          </a:ln>
        </p:spPr>
      </p:pic>
      <p:pic>
        <p:nvPicPr>
          <p:cNvPr id="242" name="Google Shape;242;p20"/>
          <p:cNvPicPr preferRelativeResize="0"/>
          <p:nvPr/>
        </p:nvPicPr>
        <p:blipFill>
          <a:blip r:embed="rId6">
            <a:alphaModFix/>
          </a:blip>
          <a:stretch>
            <a:fillRect/>
          </a:stretch>
        </p:blipFill>
        <p:spPr>
          <a:xfrm>
            <a:off x="3885840" y="4390550"/>
            <a:ext cx="2329959" cy="24826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pic>
        <p:nvPicPr>
          <p:cNvPr id="25" name="Google Shape;25;p3"/>
          <p:cNvPicPr preferRelativeResize="0"/>
          <p:nvPr/>
        </p:nvPicPr>
        <p:blipFill>
          <a:blip r:embed="rId2">
            <a:alphaModFix amt="40000"/>
          </a:blip>
          <a:stretch>
            <a:fillRect/>
          </a:stretch>
        </p:blipFill>
        <p:spPr>
          <a:xfrm>
            <a:off x="6300900" y="1921178"/>
            <a:ext cx="1170424" cy="1204200"/>
          </a:xfrm>
          <a:prstGeom prst="rect">
            <a:avLst/>
          </a:prstGeom>
          <a:noFill/>
          <a:ln>
            <a:noFill/>
          </a:ln>
        </p:spPr>
      </p:pic>
      <p:pic>
        <p:nvPicPr>
          <p:cNvPr id="26" name="Google Shape;26;p3"/>
          <p:cNvPicPr preferRelativeResize="0"/>
          <p:nvPr/>
        </p:nvPicPr>
        <p:blipFill>
          <a:blip r:embed="rId3">
            <a:alphaModFix amt="40000"/>
          </a:blip>
          <a:stretch>
            <a:fillRect/>
          </a:stretch>
        </p:blipFill>
        <p:spPr>
          <a:xfrm>
            <a:off x="3877200" y="1458226"/>
            <a:ext cx="541475" cy="576998"/>
          </a:xfrm>
          <a:prstGeom prst="rect">
            <a:avLst/>
          </a:prstGeom>
          <a:noFill/>
          <a:ln>
            <a:noFill/>
          </a:ln>
        </p:spPr>
      </p:pic>
      <p:grpSp>
        <p:nvGrpSpPr>
          <p:cNvPr id="27" name="Google Shape;27;p3"/>
          <p:cNvGrpSpPr/>
          <p:nvPr/>
        </p:nvGrpSpPr>
        <p:grpSpPr>
          <a:xfrm>
            <a:off x="445026" y="248001"/>
            <a:ext cx="8253948" cy="4661078"/>
            <a:chOff x="445026" y="248001"/>
            <a:chExt cx="8253948" cy="4661078"/>
          </a:xfrm>
        </p:grpSpPr>
        <p:pic>
          <p:nvPicPr>
            <p:cNvPr id="28" name="Google Shape;28;p3"/>
            <p:cNvPicPr preferRelativeResize="0"/>
            <p:nvPr/>
          </p:nvPicPr>
          <p:blipFill rotWithShape="1">
            <a:blip r:embed="rId4">
              <a:alphaModFix/>
            </a:blip>
            <a:srcRect b="0" l="0" r="0" t="0"/>
            <a:stretch/>
          </p:blipFill>
          <p:spPr>
            <a:xfrm flipH="1" rot="10800000">
              <a:off x="445026" y="248001"/>
              <a:ext cx="8253948" cy="4647499"/>
            </a:xfrm>
            <a:prstGeom prst="rect">
              <a:avLst/>
            </a:prstGeom>
            <a:noFill/>
            <a:ln>
              <a:noFill/>
            </a:ln>
          </p:spPr>
        </p:pic>
        <p:pic>
          <p:nvPicPr>
            <p:cNvPr id="29" name="Google Shape;29;p3"/>
            <p:cNvPicPr preferRelativeResize="0"/>
            <p:nvPr/>
          </p:nvPicPr>
          <p:blipFill rotWithShape="1">
            <a:blip r:embed="rId5">
              <a:alphaModFix/>
            </a:blip>
            <a:srcRect b="0" l="12675" r="12675" t="0"/>
            <a:stretch/>
          </p:blipFill>
          <p:spPr>
            <a:xfrm>
              <a:off x="5254725" y="258878"/>
              <a:ext cx="2892199" cy="619750"/>
            </a:xfrm>
            <a:prstGeom prst="rect">
              <a:avLst/>
            </a:prstGeom>
            <a:noFill/>
            <a:ln>
              <a:noFill/>
            </a:ln>
          </p:spPr>
        </p:pic>
        <p:pic>
          <p:nvPicPr>
            <p:cNvPr id="30" name="Google Shape;30;p3"/>
            <p:cNvPicPr preferRelativeResize="0"/>
            <p:nvPr/>
          </p:nvPicPr>
          <p:blipFill rotWithShape="1">
            <a:blip r:embed="rId5">
              <a:alphaModFix/>
            </a:blip>
            <a:srcRect b="0" l="12675" r="12675" t="0"/>
            <a:stretch/>
          </p:blipFill>
          <p:spPr>
            <a:xfrm>
              <a:off x="800100" y="4289329"/>
              <a:ext cx="2892199" cy="619750"/>
            </a:xfrm>
            <a:prstGeom prst="rect">
              <a:avLst/>
            </a:prstGeom>
            <a:noFill/>
            <a:ln>
              <a:noFill/>
            </a:ln>
          </p:spPr>
        </p:pic>
      </p:grpSp>
      <p:pic>
        <p:nvPicPr>
          <p:cNvPr id="31" name="Google Shape;31;p3"/>
          <p:cNvPicPr preferRelativeResize="0"/>
          <p:nvPr/>
        </p:nvPicPr>
        <p:blipFill>
          <a:blip r:embed="rId2">
            <a:alphaModFix/>
          </a:blip>
          <a:stretch>
            <a:fillRect/>
          </a:stretch>
        </p:blipFill>
        <p:spPr>
          <a:xfrm flipH="1" rot="10800000">
            <a:off x="-1702475" y="3343337"/>
            <a:ext cx="3485149" cy="3585765"/>
          </a:xfrm>
          <a:prstGeom prst="rect">
            <a:avLst/>
          </a:prstGeom>
          <a:noFill/>
          <a:ln>
            <a:noFill/>
          </a:ln>
        </p:spPr>
      </p:pic>
      <p:pic>
        <p:nvPicPr>
          <p:cNvPr id="32" name="Google Shape;32;p3"/>
          <p:cNvPicPr preferRelativeResize="0"/>
          <p:nvPr/>
        </p:nvPicPr>
        <p:blipFill>
          <a:blip r:embed="rId3">
            <a:alphaModFix/>
          </a:blip>
          <a:stretch>
            <a:fillRect/>
          </a:stretch>
        </p:blipFill>
        <p:spPr>
          <a:xfrm>
            <a:off x="4182152" y="4289325"/>
            <a:ext cx="1469595" cy="1565952"/>
          </a:xfrm>
          <a:prstGeom prst="rect">
            <a:avLst/>
          </a:prstGeom>
          <a:noFill/>
          <a:ln>
            <a:noFill/>
          </a:ln>
        </p:spPr>
      </p:pic>
      <p:pic>
        <p:nvPicPr>
          <p:cNvPr id="33" name="Google Shape;33;p3"/>
          <p:cNvPicPr preferRelativeResize="0"/>
          <p:nvPr/>
        </p:nvPicPr>
        <p:blipFill>
          <a:blip r:embed="rId6">
            <a:alphaModFix/>
          </a:blip>
          <a:stretch>
            <a:fillRect/>
          </a:stretch>
        </p:blipFill>
        <p:spPr>
          <a:xfrm rot="5400000">
            <a:off x="6536125" y="2555602"/>
            <a:ext cx="4072752" cy="4339748"/>
          </a:xfrm>
          <a:prstGeom prst="rect">
            <a:avLst/>
          </a:prstGeom>
          <a:noFill/>
          <a:ln>
            <a:noFill/>
          </a:ln>
        </p:spPr>
      </p:pic>
      <p:pic>
        <p:nvPicPr>
          <p:cNvPr id="34" name="Google Shape;34;p3"/>
          <p:cNvPicPr preferRelativeResize="0"/>
          <p:nvPr/>
        </p:nvPicPr>
        <p:blipFill>
          <a:blip r:embed="rId7">
            <a:alphaModFix/>
          </a:blip>
          <a:stretch>
            <a:fillRect/>
          </a:stretch>
        </p:blipFill>
        <p:spPr>
          <a:xfrm flipH="1" rot="10800000">
            <a:off x="-1613200" y="-2080957"/>
            <a:ext cx="3485148" cy="3713603"/>
          </a:xfrm>
          <a:prstGeom prst="rect">
            <a:avLst/>
          </a:prstGeom>
          <a:noFill/>
          <a:ln>
            <a:noFill/>
          </a:ln>
        </p:spPr>
      </p:pic>
      <p:sp>
        <p:nvSpPr>
          <p:cNvPr id="35" name="Google Shape;35;p3"/>
          <p:cNvSpPr txBox="1"/>
          <p:nvPr>
            <p:ph type="title"/>
          </p:nvPr>
        </p:nvSpPr>
        <p:spPr>
          <a:xfrm>
            <a:off x="1269125" y="2359775"/>
            <a:ext cx="43272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 name="Google Shape;36;p3"/>
          <p:cNvSpPr txBox="1"/>
          <p:nvPr>
            <p:ph hasCustomPrompt="1" idx="2" type="title"/>
          </p:nvPr>
        </p:nvSpPr>
        <p:spPr>
          <a:xfrm>
            <a:off x="1376452" y="1332875"/>
            <a:ext cx="1540200" cy="841800"/>
          </a:xfrm>
          <a:prstGeom prst="rect">
            <a:avLst/>
          </a:prstGeom>
          <a:solidFill>
            <a:srgbClr val="FFFFFF">
              <a:alpha val="1349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 name="Google Shape;37;p3"/>
          <p:cNvSpPr txBox="1"/>
          <p:nvPr>
            <p:ph idx="1" type="subTitle"/>
          </p:nvPr>
        </p:nvSpPr>
        <p:spPr>
          <a:xfrm>
            <a:off x="1269125" y="3234250"/>
            <a:ext cx="43272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6" name="Shape 24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47" name="Shape 247"/>
        <p:cNvGrpSpPr/>
        <p:nvPr/>
      </p:nvGrpSpPr>
      <p:grpSpPr>
        <a:xfrm>
          <a:off x="0" y="0"/>
          <a:ext cx="0" cy="0"/>
          <a:chOff x="0" y="0"/>
          <a:chExt cx="0" cy="0"/>
        </a:xfrm>
      </p:grpSpPr>
      <p:sp>
        <p:nvSpPr>
          <p:cNvPr id="248" name="Google Shape;248;p2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grpSp>
        <p:nvGrpSpPr>
          <p:cNvPr id="39" name="Google Shape;39;p4"/>
          <p:cNvGrpSpPr/>
          <p:nvPr/>
        </p:nvGrpSpPr>
        <p:grpSpPr>
          <a:xfrm>
            <a:off x="445026" y="241211"/>
            <a:ext cx="8253948" cy="4661078"/>
            <a:chOff x="445026" y="248001"/>
            <a:chExt cx="8253948" cy="4661078"/>
          </a:xfrm>
        </p:grpSpPr>
        <p:pic>
          <p:nvPicPr>
            <p:cNvPr id="40" name="Google Shape;40;p4"/>
            <p:cNvPicPr preferRelativeResize="0"/>
            <p:nvPr/>
          </p:nvPicPr>
          <p:blipFill rotWithShape="1">
            <a:blip r:embed="rId2">
              <a:alphaModFix/>
            </a:blip>
            <a:srcRect b="0" l="0" r="0" t="0"/>
            <a:stretch/>
          </p:blipFill>
          <p:spPr>
            <a:xfrm flipH="1" rot="10800000">
              <a:off x="445026" y="248001"/>
              <a:ext cx="8253948" cy="4647499"/>
            </a:xfrm>
            <a:prstGeom prst="rect">
              <a:avLst/>
            </a:prstGeom>
            <a:noFill/>
            <a:ln>
              <a:noFill/>
            </a:ln>
          </p:spPr>
        </p:pic>
        <p:pic>
          <p:nvPicPr>
            <p:cNvPr id="41" name="Google Shape;41;p4"/>
            <p:cNvPicPr preferRelativeResize="0"/>
            <p:nvPr/>
          </p:nvPicPr>
          <p:blipFill rotWithShape="1">
            <a:blip r:embed="rId3">
              <a:alphaModFix/>
            </a:blip>
            <a:srcRect b="0" l="12675" r="12675" t="0"/>
            <a:stretch/>
          </p:blipFill>
          <p:spPr>
            <a:xfrm>
              <a:off x="5254725" y="258878"/>
              <a:ext cx="2892199" cy="619750"/>
            </a:xfrm>
            <a:prstGeom prst="rect">
              <a:avLst/>
            </a:prstGeom>
            <a:noFill/>
            <a:ln>
              <a:noFill/>
            </a:ln>
          </p:spPr>
        </p:pic>
        <p:pic>
          <p:nvPicPr>
            <p:cNvPr id="42" name="Google Shape;42;p4"/>
            <p:cNvPicPr preferRelativeResize="0"/>
            <p:nvPr/>
          </p:nvPicPr>
          <p:blipFill rotWithShape="1">
            <a:blip r:embed="rId3">
              <a:alphaModFix/>
            </a:blip>
            <a:srcRect b="0" l="12675" r="12675" t="0"/>
            <a:stretch/>
          </p:blipFill>
          <p:spPr>
            <a:xfrm>
              <a:off x="800100" y="4289329"/>
              <a:ext cx="2892199" cy="619750"/>
            </a:xfrm>
            <a:prstGeom prst="rect">
              <a:avLst/>
            </a:prstGeom>
            <a:noFill/>
            <a:ln>
              <a:noFill/>
            </a:ln>
          </p:spPr>
        </p:pic>
      </p:grpSp>
      <p:sp>
        <p:nvSpPr>
          <p:cNvPr id="43" name="Google Shape;43;p4"/>
          <p:cNvSpPr txBox="1"/>
          <p:nvPr>
            <p:ph idx="1" type="body"/>
          </p:nvPr>
        </p:nvSpPr>
        <p:spPr>
          <a:xfrm>
            <a:off x="1038575" y="1434800"/>
            <a:ext cx="7066800" cy="2978700"/>
          </a:xfrm>
          <a:prstGeom prst="rect">
            <a:avLst/>
          </a:prstGeom>
        </p:spPr>
        <p:txBody>
          <a:bodyPr anchorCtr="0" anchor="t" bIns="91425" lIns="91425" spcFirstLastPara="1" rIns="91425" wrap="square" tIns="91425">
            <a:noAutofit/>
          </a:bodyPr>
          <a:lstStyle>
            <a:lvl1pPr indent="-285750" lvl="0" marL="457200" rtl="0">
              <a:lnSpc>
                <a:spcPct val="100000"/>
              </a:lnSpc>
              <a:spcBef>
                <a:spcPts val="0"/>
              </a:spcBef>
              <a:spcAft>
                <a:spcPts val="0"/>
              </a:spcAft>
              <a:buSzPts val="900"/>
              <a:buFont typeface="Albert Sans Light"/>
              <a:buChar char="●"/>
              <a:defRPr sz="1200"/>
            </a:lvl1pPr>
            <a:lvl2pPr indent="-298450" lvl="1" marL="914400" rtl="0">
              <a:lnSpc>
                <a:spcPct val="115000"/>
              </a:lnSpc>
              <a:spcBef>
                <a:spcPts val="0"/>
              </a:spcBef>
              <a:spcAft>
                <a:spcPts val="0"/>
              </a:spcAft>
              <a:buSzPts val="1100"/>
              <a:buFont typeface="Nunito Light"/>
              <a:buChar char="○"/>
              <a:defRPr sz="1100"/>
            </a:lvl2pPr>
            <a:lvl3pPr indent="-298450" lvl="2" marL="1371600" rtl="0">
              <a:lnSpc>
                <a:spcPct val="115000"/>
              </a:lnSpc>
              <a:spcBef>
                <a:spcPts val="1600"/>
              </a:spcBef>
              <a:spcAft>
                <a:spcPts val="0"/>
              </a:spcAft>
              <a:buSzPts val="1100"/>
              <a:buFont typeface="Nunito Light"/>
              <a:buChar char="■"/>
              <a:defRPr sz="1100"/>
            </a:lvl3pPr>
            <a:lvl4pPr indent="-298450" lvl="3" marL="1828800" rtl="0">
              <a:lnSpc>
                <a:spcPct val="115000"/>
              </a:lnSpc>
              <a:spcBef>
                <a:spcPts val="1600"/>
              </a:spcBef>
              <a:spcAft>
                <a:spcPts val="0"/>
              </a:spcAft>
              <a:buSzPts val="1100"/>
              <a:buFont typeface="Nunito Light"/>
              <a:buChar char="●"/>
              <a:defRPr sz="1100"/>
            </a:lvl4pPr>
            <a:lvl5pPr indent="-298450" lvl="4" marL="2286000" rtl="0">
              <a:lnSpc>
                <a:spcPct val="115000"/>
              </a:lnSpc>
              <a:spcBef>
                <a:spcPts val="1600"/>
              </a:spcBef>
              <a:spcAft>
                <a:spcPts val="0"/>
              </a:spcAft>
              <a:buSzPts val="1100"/>
              <a:buFont typeface="Nunito Light"/>
              <a:buChar char="○"/>
              <a:defRPr sz="1100"/>
            </a:lvl5pPr>
            <a:lvl6pPr indent="-298450" lvl="5" marL="2743200" rtl="0">
              <a:lnSpc>
                <a:spcPct val="115000"/>
              </a:lnSpc>
              <a:spcBef>
                <a:spcPts val="1600"/>
              </a:spcBef>
              <a:spcAft>
                <a:spcPts val="0"/>
              </a:spcAft>
              <a:buSzPts val="1100"/>
              <a:buFont typeface="Nunito Light"/>
              <a:buChar char="■"/>
              <a:defRPr sz="1100"/>
            </a:lvl6pPr>
            <a:lvl7pPr indent="-298450" lvl="6" marL="3200400" rtl="0">
              <a:lnSpc>
                <a:spcPct val="115000"/>
              </a:lnSpc>
              <a:spcBef>
                <a:spcPts val="1600"/>
              </a:spcBef>
              <a:spcAft>
                <a:spcPts val="0"/>
              </a:spcAft>
              <a:buSzPts val="1100"/>
              <a:buFont typeface="Nunito Light"/>
              <a:buChar char="●"/>
              <a:defRPr sz="1100"/>
            </a:lvl7pPr>
            <a:lvl8pPr indent="-298450" lvl="7" marL="3657600" rtl="0">
              <a:lnSpc>
                <a:spcPct val="115000"/>
              </a:lnSpc>
              <a:spcBef>
                <a:spcPts val="1600"/>
              </a:spcBef>
              <a:spcAft>
                <a:spcPts val="0"/>
              </a:spcAft>
              <a:buSzPts val="1100"/>
              <a:buFont typeface="Nunito Light"/>
              <a:buChar char="○"/>
              <a:defRPr sz="1100"/>
            </a:lvl8pPr>
            <a:lvl9pPr indent="-298450" lvl="8" marL="4114800" rtl="0">
              <a:lnSpc>
                <a:spcPct val="115000"/>
              </a:lnSpc>
              <a:spcBef>
                <a:spcPts val="1600"/>
              </a:spcBef>
              <a:spcAft>
                <a:spcPts val="1600"/>
              </a:spcAft>
              <a:buSzPts val="1100"/>
              <a:buFont typeface="Nunito Light"/>
              <a:buChar char="■"/>
              <a:defRPr sz="1100"/>
            </a:lvl9pPr>
          </a:lstStyle>
          <a:p/>
        </p:txBody>
      </p:sp>
      <p:pic>
        <p:nvPicPr>
          <p:cNvPr id="44" name="Google Shape;44;p4"/>
          <p:cNvPicPr preferRelativeResize="0"/>
          <p:nvPr/>
        </p:nvPicPr>
        <p:blipFill>
          <a:blip r:embed="rId4">
            <a:alphaModFix amt="70000"/>
          </a:blip>
          <a:stretch>
            <a:fillRect/>
          </a:stretch>
        </p:blipFill>
        <p:spPr>
          <a:xfrm flipH="1">
            <a:off x="7871675" y="858581"/>
            <a:ext cx="1469601" cy="1512018"/>
          </a:xfrm>
          <a:prstGeom prst="rect">
            <a:avLst/>
          </a:prstGeom>
          <a:noFill/>
          <a:ln>
            <a:noFill/>
          </a:ln>
        </p:spPr>
      </p:pic>
      <p:pic>
        <p:nvPicPr>
          <p:cNvPr id="45" name="Google Shape;45;p4"/>
          <p:cNvPicPr preferRelativeResize="0"/>
          <p:nvPr/>
        </p:nvPicPr>
        <p:blipFill>
          <a:blip r:embed="rId5">
            <a:alphaModFix/>
          </a:blip>
          <a:stretch>
            <a:fillRect/>
          </a:stretch>
        </p:blipFill>
        <p:spPr>
          <a:xfrm flipH="1">
            <a:off x="-2374848" y="-2144875"/>
            <a:ext cx="3485148" cy="3713603"/>
          </a:xfrm>
          <a:prstGeom prst="rect">
            <a:avLst/>
          </a:prstGeom>
          <a:noFill/>
          <a:ln>
            <a:noFill/>
          </a:ln>
        </p:spPr>
      </p:pic>
      <p:pic>
        <p:nvPicPr>
          <p:cNvPr id="46" name="Google Shape;46;p4"/>
          <p:cNvPicPr preferRelativeResize="0"/>
          <p:nvPr/>
        </p:nvPicPr>
        <p:blipFill>
          <a:blip r:embed="rId6">
            <a:alphaModFix/>
          </a:blip>
          <a:stretch>
            <a:fillRect/>
          </a:stretch>
        </p:blipFill>
        <p:spPr>
          <a:xfrm flipH="1" rot="-5400000">
            <a:off x="-2377452" y="2722852"/>
            <a:ext cx="4072752" cy="4339748"/>
          </a:xfrm>
          <a:prstGeom prst="rect">
            <a:avLst/>
          </a:prstGeom>
          <a:noFill/>
          <a:ln>
            <a:noFill/>
          </a:ln>
        </p:spPr>
      </p:pic>
      <p:pic>
        <p:nvPicPr>
          <p:cNvPr id="47" name="Google Shape;47;p4"/>
          <p:cNvPicPr preferRelativeResize="0"/>
          <p:nvPr/>
        </p:nvPicPr>
        <p:blipFill>
          <a:blip r:embed="rId7">
            <a:alphaModFix/>
          </a:blip>
          <a:stretch>
            <a:fillRect/>
          </a:stretch>
        </p:blipFill>
        <p:spPr>
          <a:xfrm flipH="1">
            <a:off x="-395348" y="2661650"/>
            <a:ext cx="1045645" cy="1114199"/>
          </a:xfrm>
          <a:prstGeom prst="rect">
            <a:avLst/>
          </a:prstGeom>
          <a:noFill/>
          <a:ln>
            <a:noFill/>
          </a:ln>
        </p:spPr>
      </p:pic>
      <p:pic>
        <p:nvPicPr>
          <p:cNvPr id="48" name="Google Shape;48;p4"/>
          <p:cNvPicPr preferRelativeResize="0"/>
          <p:nvPr/>
        </p:nvPicPr>
        <p:blipFill>
          <a:blip r:embed="rId7">
            <a:alphaModFix/>
          </a:blip>
          <a:stretch>
            <a:fillRect/>
          </a:stretch>
        </p:blipFill>
        <p:spPr>
          <a:xfrm flipH="1">
            <a:off x="4348735" y="4366100"/>
            <a:ext cx="446529" cy="475802"/>
          </a:xfrm>
          <a:prstGeom prst="rect">
            <a:avLst/>
          </a:prstGeom>
          <a:noFill/>
          <a:ln>
            <a:noFill/>
          </a:ln>
        </p:spPr>
      </p:pic>
      <p:pic>
        <p:nvPicPr>
          <p:cNvPr id="49" name="Google Shape;49;p4"/>
          <p:cNvPicPr preferRelativeResize="0"/>
          <p:nvPr/>
        </p:nvPicPr>
        <p:blipFill>
          <a:blip r:embed="rId7">
            <a:alphaModFix/>
          </a:blip>
          <a:stretch>
            <a:fillRect/>
          </a:stretch>
        </p:blipFill>
        <p:spPr>
          <a:xfrm flipH="1">
            <a:off x="4348727" y="-1832224"/>
            <a:ext cx="2328998" cy="2481700"/>
          </a:xfrm>
          <a:prstGeom prst="rect">
            <a:avLst/>
          </a:prstGeom>
          <a:noFill/>
          <a:ln>
            <a:noFill/>
          </a:ln>
        </p:spPr>
      </p:pic>
      <p:pic>
        <p:nvPicPr>
          <p:cNvPr id="50" name="Google Shape;50;p4"/>
          <p:cNvPicPr preferRelativeResize="0"/>
          <p:nvPr/>
        </p:nvPicPr>
        <p:blipFill>
          <a:blip r:embed="rId7">
            <a:alphaModFix/>
          </a:blip>
          <a:stretch>
            <a:fillRect/>
          </a:stretch>
        </p:blipFill>
        <p:spPr>
          <a:xfrm flipH="1">
            <a:off x="8228853" y="3683475"/>
            <a:ext cx="1469595" cy="1565952"/>
          </a:xfrm>
          <a:prstGeom prst="rect">
            <a:avLst/>
          </a:prstGeom>
          <a:noFill/>
          <a:ln>
            <a:noFill/>
          </a:ln>
        </p:spPr>
      </p:pic>
      <p:sp>
        <p:nvSpPr>
          <p:cNvPr id="51" name="Google Shape;51;p4"/>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pic>
        <p:nvPicPr>
          <p:cNvPr id="53" name="Google Shape;53;p5"/>
          <p:cNvPicPr preferRelativeResize="0"/>
          <p:nvPr/>
        </p:nvPicPr>
        <p:blipFill>
          <a:blip r:embed="rId2">
            <a:alphaModFix amt="60000"/>
          </a:blip>
          <a:stretch>
            <a:fillRect/>
          </a:stretch>
        </p:blipFill>
        <p:spPr>
          <a:xfrm flipH="1" rot="10800000">
            <a:off x="7735750" y="3829499"/>
            <a:ext cx="1840348" cy="1893500"/>
          </a:xfrm>
          <a:prstGeom prst="rect">
            <a:avLst/>
          </a:prstGeom>
          <a:noFill/>
          <a:ln>
            <a:noFill/>
          </a:ln>
        </p:spPr>
      </p:pic>
      <p:pic>
        <p:nvPicPr>
          <p:cNvPr id="54" name="Google Shape;54;p5"/>
          <p:cNvPicPr preferRelativeResize="0"/>
          <p:nvPr/>
        </p:nvPicPr>
        <p:blipFill>
          <a:blip r:embed="rId3">
            <a:alphaModFix/>
          </a:blip>
          <a:stretch>
            <a:fillRect/>
          </a:stretch>
        </p:blipFill>
        <p:spPr>
          <a:xfrm>
            <a:off x="4432703" y="-574700"/>
            <a:ext cx="1045645" cy="1114199"/>
          </a:xfrm>
          <a:prstGeom prst="rect">
            <a:avLst/>
          </a:prstGeom>
          <a:noFill/>
          <a:ln>
            <a:noFill/>
          </a:ln>
        </p:spPr>
      </p:pic>
      <p:grpSp>
        <p:nvGrpSpPr>
          <p:cNvPr id="55" name="Google Shape;55;p5"/>
          <p:cNvGrpSpPr/>
          <p:nvPr/>
        </p:nvGrpSpPr>
        <p:grpSpPr>
          <a:xfrm>
            <a:off x="445026" y="248001"/>
            <a:ext cx="8253948" cy="4661078"/>
            <a:chOff x="445026" y="248001"/>
            <a:chExt cx="8253948" cy="4661078"/>
          </a:xfrm>
        </p:grpSpPr>
        <p:pic>
          <p:nvPicPr>
            <p:cNvPr id="56" name="Google Shape;56;p5"/>
            <p:cNvPicPr preferRelativeResize="0"/>
            <p:nvPr/>
          </p:nvPicPr>
          <p:blipFill rotWithShape="1">
            <a:blip r:embed="rId4">
              <a:alphaModFix/>
            </a:blip>
            <a:srcRect b="0" l="0" r="0" t="0"/>
            <a:stretch/>
          </p:blipFill>
          <p:spPr>
            <a:xfrm flipH="1" rot="10800000">
              <a:off x="445026" y="248001"/>
              <a:ext cx="8253948" cy="4647499"/>
            </a:xfrm>
            <a:prstGeom prst="rect">
              <a:avLst/>
            </a:prstGeom>
            <a:noFill/>
            <a:ln>
              <a:noFill/>
            </a:ln>
          </p:spPr>
        </p:pic>
        <p:pic>
          <p:nvPicPr>
            <p:cNvPr id="57" name="Google Shape;57;p5"/>
            <p:cNvPicPr preferRelativeResize="0"/>
            <p:nvPr/>
          </p:nvPicPr>
          <p:blipFill rotWithShape="1">
            <a:blip r:embed="rId5">
              <a:alphaModFix/>
            </a:blip>
            <a:srcRect b="0" l="12675" r="12675" t="0"/>
            <a:stretch/>
          </p:blipFill>
          <p:spPr>
            <a:xfrm>
              <a:off x="5254725" y="258878"/>
              <a:ext cx="2892199" cy="619750"/>
            </a:xfrm>
            <a:prstGeom prst="rect">
              <a:avLst/>
            </a:prstGeom>
            <a:noFill/>
            <a:ln>
              <a:noFill/>
            </a:ln>
          </p:spPr>
        </p:pic>
        <p:pic>
          <p:nvPicPr>
            <p:cNvPr id="58" name="Google Shape;58;p5"/>
            <p:cNvPicPr preferRelativeResize="0"/>
            <p:nvPr/>
          </p:nvPicPr>
          <p:blipFill rotWithShape="1">
            <a:blip r:embed="rId5">
              <a:alphaModFix/>
            </a:blip>
            <a:srcRect b="0" l="12675" r="12675" t="0"/>
            <a:stretch/>
          </p:blipFill>
          <p:spPr>
            <a:xfrm>
              <a:off x="800100" y="4289329"/>
              <a:ext cx="2892199" cy="619750"/>
            </a:xfrm>
            <a:prstGeom prst="rect">
              <a:avLst/>
            </a:prstGeom>
            <a:noFill/>
            <a:ln>
              <a:noFill/>
            </a:ln>
          </p:spPr>
        </p:pic>
      </p:grpSp>
      <p:pic>
        <p:nvPicPr>
          <p:cNvPr id="59" name="Google Shape;59;p5"/>
          <p:cNvPicPr preferRelativeResize="0"/>
          <p:nvPr/>
        </p:nvPicPr>
        <p:blipFill>
          <a:blip r:embed="rId3">
            <a:alphaModFix amt="40000"/>
          </a:blip>
          <a:stretch>
            <a:fillRect/>
          </a:stretch>
        </p:blipFill>
        <p:spPr>
          <a:xfrm>
            <a:off x="255037" y="2913453"/>
            <a:ext cx="745275" cy="794143"/>
          </a:xfrm>
          <a:prstGeom prst="rect">
            <a:avLst/>
          </a:prstGeom>
          <a:noFill/>
          <a:ln>
            <a:noFill/>
          </a:ln>
        </p:spPr>
      </p:pic>
      <p:pic>
        <p:nvPicPr>
          <p:cNvPr id="60" name="Google Shape;60;p5"/>
          <p:cNvPicPr preferRelativeResize="0"/>
          <p:nvPr/>
        </p:nvPicPr>
        <p:blipFill>
          <a:blip r:embed="rId6">
            <a:alphaModFix/>
          </a:blip>
          <a:stretch>
            <a:fillRect/>
          </a:stretch>
        </p:blipFill>
        <p:spPr>
          <a:xfrm>
            <a:off x="7381325" y="-2200625"/>
            <a:ext cx="3485148" cy="3713603"/>
          </a:xfrm>
          <a:prstGeom prst="rect">
            <a:avLst/>
          </a:prstGeom>
          <a:noFill/>
          <a:ln>
            <a:noFill/>
          </a:ln>
        </p:spPr>
      </p:pic>
      <p:pic>
        <p:nvPicPr>
          <p:cNvPr id="61" name="Google Shape;61;p5"/>
          <p:cNvPicPr preferRelativeResize="0"/>
          <p:nvPr/>
        </p:nvPicPr>
        <p:blipFill>
          <a:blip r:embed="rId2">
            <a:alphaModFix/>
          </a:blip>
          <a:stretch>
            <a:fillRect/>
          </a:stretch>
        </p:blipFill>
        <p:spPr>
          <a:xfrm>
            <a:off x="-1702475" y="-2136707"/>
            <a:ext cx="3485149" cy="3585765"/>
          </a:xfrm>
          <a:prstGeom prst="rect">
            <a:avLst/>
          </a:prstGeom>
          <a:noFill/>
          <a:ln>
            <a:noFill/>
          </a:ln>
        </p:spPr>
      </p:pic>
      <p:pic>
        <p:nvPicPr>
          <p:cNvPr id="62" name="Google Shape;62;p5"/>
          <p:cNvPicPr preferRelativeResize="0"/>
          <p:nvPr/>
        </p:nvPicPr>
        <p:blipFill>
          <a:blip r:embed="rId3">
            <a:alphaModFix/>
          </a:blip>
          <a:stretch>
            <a:fillRect/>
          </a:stretch>
        </p:blipFill>
        <p:spPr>
          <a:xfrm flipH="1">
            <a:off x="-852675" y="4233575"/>
            <a:ext cx="1469595" cy="1565952"/>
          </a:xfrm>
          <a:prstGeom prst="rect">
            <a:avLst/>
          </a:prstGeom>
          <a:noFill/>
          <a:ln>
            <a:noFill/>
          </a:ln>
        </p:spPr>
      </p:pic>
      <p:pic>
        <p:nvPicPr>
          <p:cNvPr id="63" name="Google Shape;63;p5"/>
          <p:cNvPicPr preferRelativeResize="0"/>
          <p:nvPr/>
        </p:nvPicPr>
        <p:blipFill>
          <a:blip r:embed="rId6">
            <a:alphaModFix/>
          </a:blip>
          <a:stretch>
            <a:fillRect/>
          </a:stretch>
        </p:blipFill>
        <p:spPr>
          <a:xfrm flipH="1">
            <a:off x="2948200" y="4390550"/>
            <a:ext cx="2329959" cy="2482698"/>
          </a:xfrm>
          <a:prstGeom prst="rect">
            <a:avLst/>
          </a:prstGeom>
          <a:noFill/>
          <a:ln>
            <a:noFill/>
          </a:ln>
        </p:spPr>
      </p:pic>
      <p:sp>
        <p:nvSpPr>
          <p:cNvPr id="64" name="Google Shape;64;p5"/>
          <p:cNvSpPr txBox="1"/>
          <p:nvPr>
            <p:ph idx="1" type="subTitle"/>
          </p:nvPr>
        </p:nvSpPr>
        <p:spPr>
          <a:xfrm>
            <a:off x="5117357" y="2233426"/>
            <a:ext cx="2827500" cy="195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5"/>
          <p:cNvSpPr txBox="1"/>
          <p:nvPr>
            <p:ph idx="2" type="subTitle"/>
          </p:nvPr>
        </p:nvSpPr>
        <p:spPr>
          <a:xfrm>
            <a:off x="1199143" y="2233426"/>
            <a:ext cx="2827500" cy="195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5"/>
          <p:cNvSpPr txBox="1"/>
          <p:nvPr>
            <p:ph idx="3" type="subTitle"/>
          </p:nvPr>
        </p:nvSpPr>
        <p:spPr>
          <a:xfrm>
            <a:off x="5117353" y="1925400"/>
            <a:ext cx="2827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Lexend SemiBold"/>
              <a:buNone/>
              <a:defRPr sz="2400">
                <a:latin typeface="Manrope ExtraBold"/>
                <a:ea typeface="Manrope ExtraBold"/>
                <a:cs typeface="Manrope ExtraBold"/>
                <a:sym typeface="Manrope ExtraBold"/>
              </a:defRPr>
            </a:lvl1pPr>
            <a:lvl2pPr lvl="1"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2pPr>
            <a:lvl3pPr lvl="2"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3pPr>
            <a:lvl4pPr lvl="3"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4pPr>
            <a:lvl5pPr lvl="4"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5pPr>
            <a:lvl6pPr lvl="5"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6pPr>
            <a:lvl7pPr lvl="6"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7pPr>
            <a:lvl8pPr lvl="7"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8pPr>
            <a:lvl9pPr lvl="8"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9pPr>
          </a:lstStyle>
          <a:p/>
        </p:txBody>
      </p:sp>
      <p:sp>
        <p:nvSpPr>
          <p:cNvPr id="67" name="Google Shape;67;p5"/>
          <p:cNvSpPr txBox="1"/>
          <p:nvPr>
            <p:ph idx="4" type="subTitle"/>
          </p:nvPr>
        </p:nvSpPr>
        <p:spPr>
          <a:xfrm>
            <a:off x="1199143" y="1925400"/>
            <a:ext cx="2827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Lexend SemiBold"/>
              <a:buNone/>
              <a:defRPr sz="2400">
                <a:latin typeface="Manrope ExtraBold"/>
                <a:ea typeface="Manrope ExtraBold"/>
                <a:cs typeface="Manrope ExtraBold"/>
                <a:sym typeface="Manrope ExtraBold"/>
              </a:defRPr>
            </a:lvl1pPr>
            <a:lvl2pPr lvl="1"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2pPr>
            <a:lvl3pPr lvl="2"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3pPr>
            <a:lvl4pPr lvl="3"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4pPr>
            <a:lvl5pPr lvl="4"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5pPr>
            <a:lvl6pPr lvl="5"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6pPr>
            <a:lvl7pPr lvl="6"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7pPr>
            <a:lvl8pPr lvl="7"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8pPr>
            <a:lvl9pPr lvl="8" rtl="0" algn="ctr">
              <a:lnSpc>
                <a:spcPct val="100000"/>
              </a:lnSpc>
              <a:spcBef>
                <a:spcPts val="0"/>
              </a:spcBef>
              <a:spcAft>
                <a:spcPts val="0"/>
              </a:spcAft>
              <a:buSzPts val="2400"/>
              <a:buFont typeface="Lexend SemiBold"/>
              <a:buNone/>
              <a:defRPr sz="2400">
                <a:latin typeface="Lexend SemiBold"/>
                <a:ea typeface="Lexend SemiBold"/>
                <a:cs typeface="Lexend SemiBold"/>
                <a:sym typeface="Lexend SemiBold"/>
              </a:defRPr>
            </a:lvl9pPr>
          </a:lstStyle>
          <a:p/>
        </p:txBody>
      </p:sp>
      <p:sp>
        <p:nvSpPr>
          <p:cNvPr id="68" name="Google Shape;68;p5"/>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pic>
        <p:nvPicPr>
          <p:cNvPr id="70" name="Google Shape;70;p6"/>
          <p:cNvPicPr preferRelativeResize="0"/>
          <p:nvPr/>
        </p:nvPicPr>
        <p:blipFill>
          <a:blip r:embed="rId2">
            <a:alphaModFix amt="20000"/>
          </a:blip>
          <a:stretch>
            <a:fillRect/>
          </a:stretch>
        </p:blipFill>
        <p:spPr>
          <a:xfrm>
            <a:off x="8072141" y="1505850"/>
            <a:ext cx="620377" cy="638249"/>
          </a:xfrm>
          <a:prstGeom prst="rect">
            <a:avLst/>
          </a:prstGeom>
          <a:noFill/>
          <a:ln>
            <a:noFill/>
          </a:ln>
        </p:spPr>
      </p:pic>
      <p:grpSp>
        <p:nvGrpSpPr>
          <p:cNvPr id="71" name="Google Shape;71;p6"/>
          <p:cNvGrpSpPr/>
          <p:nvPr/>
        </p:nvGrpSpPr>
        <p:grpSpPr>
          <a:xfrm>
            <a:off x="445026" y="248001"/>
            <a:ext cx="8253948" cy="4661078"/>
            <a:chOff x="445026" y="248001"/>
            <a:chExt cx="8253948" cy="4661078"/>
          </a:xfrm>
        </p:grpSpPr>
        <p:pic>
          <p:nvPicPr>
            <p:cNvPr id="72" name="Google Shape;72;p6"/>
            <p:cNvPicPr preferRelativeResize="0"/>
            <p:nvPr/>
          </p:nvPicPr>
          <p:blipFill rotWithShape="1">
            <a:blip r:embed="rId3">
              <a:alphaModFix/>
            </a:blip>
            <a:srcRect b="0" l="0" r="0" t="0"/>
            <a:stretch/>
          </p:blipFill>
          <p:spPr>
            <a:xfrm flipH="1" rot="10800000">
              <a:off x="445026" y="248001"/>
              <a:ext cx="8253948" cy="4647499"/>
            </a:xfrm>
            <a:prstGeom prst="rect">
              <a:avLst/>
            </a:prstGeom>
            <a:noFill/>
            <a:ln>
              <a:noFill/>
            </a:ln>
          </p:spPr>
        </p:pic>
        <p:pic>
          <p:nvPicPr>
            <p:cNvPr id="73" name="Google Shape;73;p6"/>
            <p:cNvPicPr preferRelativeResize="0"/>
            <p:nvPr/>
          </p:nvPicPr>
          <p:blipFill rotWithShape="1">
            <a:blip r:embed="rId4">
              <a:alphaModFix/>
            </a:blip>
            <a:srcRect b="0" l="12675" r="12675" t="0"/>
            <a:stretch/>
          </p:blipFill>
          <p:spPr>
            <a:xfrm>
              <a:off x="5254725" y="258878"/>
              <a:ext cx="2892199" cy="619750"/>
            </a:xfrm>
            <a:prstGeom prst="rect">
              <a:avLst/>
            </a:prstGeom>
            <a:noFill/>
            <a:ln>
              <a:noFill/>
            </a:ln>
          </p:spPr>
        </p:pic>
        <p:pic>
          <p:nvPicPr>
            <p:cNvPr id="74" name="Google Shape;74;p6"/>
            <p:cNvPicPr preferRelativeResize="0"/>
            <p:nvPr/>
          </p:nvPicPr>
          <p:blipFill rotWithShape="1">
            <a:blip r:embed="rId4">
              <a:alphaModFix/>
            </a:blip>
            <a:srcRect b="0" l="12675" r="12675" t="0"/>
            <a:stretch/>
          </p:blipFill>
          <p:spPr>
            <a:xfrm>
              <a:off x="800100" y="4289329"/>
              <a:ext cx="2892199" cy="619750"/>
            </a:xfrm>
            <a:prstGeom prst="rect">
              <a:avLst/>
            </a:prstGeom>
            <a:noFill/>
            <a:ln>
              <a:noFill/>
            </a:ln>
          </p:spPr>
        </p:pic>
      </p:grpSp>
      <p:pic>
        <p:nvPicPr>
          <p:cNvPr id="75" name="Google Shape;75;p6"/>
          <p:cNvPicPr preferRelativeResize="0"/>
          <p:nvPr/>
        </p:nvPicPr>
        <p:blipFill>
          <a:blip r:embed="rId5">
            <a:alphaModFix amt="40000"/>
          </a:blip>
          <a:stretch>
            <a:fillRect/>
          </a:stretch>
        </p:blipFill>
        <p:spPr>
          <a:xfrm>
            <a:off x="3436887" y="250278"/>
            <a:ext cx="745275" cy="794143"/>
          </a:xfrm>
          <a:prstGeom prst="rect">
            <a:avLst/>
          </a:prstGeom>
          <a:noFill/>
          <a:ln>
            <a:noFill/>
          </a:ln>
        </p:spPr>
      </p:pic>
      <p:pic>
        <p:nvPicPr>
          <p:cNvPr id="76" name="Google Shape;76;p6"/>
          <p:cNvPicPr preferRelativeResize="0"/>
          <p:nvPr/>
        </p:nvPicPr>
        <p:blipFill>
          <a:blip r:embed="rId2">
            <a:alphaModFix/>
          </a:blip>
          <a:stretch>
            <a:fillRect/>
          </a:stretch>
        </p:blipFill>
        <p:spPr>
          <a:xfrm>
            <a:off x="6554750" y="-2476282"/>
            <a:ext cx="3485149" cy="3585765"/>
          </a:xfrm>
          <a:prstGeom prst="rect">
            <a:avLst/>
          </a:prstGeom>
          <a:noFill/>
          <a:ln>
            <a:noFill/>
          </a:ln>
        </p:spPr>
      </p:pic>
      <p:pic>
        <p:nvPicPr>
          <p:cNvPr id="77" name="Google Shape;77;p6"/>
          <p:cNvPicPr preferRelativeResize="0"/>
          <p:nvPr/>
        </p:nvPicPr>
        <p:blipFill>
          <a:blip r:embed="rId6">
            <a:alphaModFix/>
          </a:blip>
          <a:stretch>
            <a:fillRect/>
          </a:stretch>
        </p:blipFill>
        <p:spPr>
          <a:xfrm>
            <a:off x="-2310150" y="3215500"/>
            <a:ext cx="3485148" cy="3713603"/>
          </a:xfrm>
          <a:prstGeom prst="rect">
            <a:avLst/>
          </a:prstGeom>
          <a:noFill/>
          <a:ln>
            <a:noFill/>
          </a:ln>
        </p:spPr>
      </p:pic>
      <p:pic>
        <p:nvPicPr>
          <p:cNvPr id="78" name="Google Shape;78;p6"/>
          <p:cNvPicPr preferRelativeResize="0"/>
          <p:nvPr/>
        </p:nvPicPr>
        <p:blipFill>
          <a:blip r:embed="rId5">
            <a:alphaModFix/>
          </a:blip>
          <a:stretch>
            <a:fillRect/>
          </a:stretch>
        </p:blipFill>
        <p:spPr>
          <a:xfrm>
            <a:off x="-1070375" y="-1299699"/>
            <a:ext cx="2328998" cy="2481700"/>
          </a:xfrm>
          <a:prstGeom prst="rect">
            <a:avLst/>
          </a:prstGeom>
          <a:noFill/>
          <a:ln>
            <a:noFill/>
          </a:ln>
        </p:spPr>
      </p:pic>
      <p:sp>
        <p:nvSpPr>
          <p:cNvPr id="79" name="Google Shape;79;p6"/>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grpSp>
        <p:nvGrpSpPr>
          <p:cNvPr id="81" name="Google Shape;81;p7"/>
          <p:cNvGrpSpPr/>
          <p:nvPr/>
        </p:nvGrpSpPr>
        <p:grpSpPr>
          <a:xfrm>
            <a:off x="445026" y="248001"/>
            <a:ext cx="8253948" cy="4661078"/>
            <a:chOff x="445026" y="248001"/>
            <a:chExt cx="8253948" cy="4661078"/>
          </a:xfrm>
        </p:grpSpPr>
        <p:pic>
          <p:nvPicPr>
            <p:cNvPr id="82" name="Google Shape;82;p7"/>
            <p:cNvPicPr preferRelativeResize="0"/>
            <p:nvPr/>
          </p:nvPicPr>
          <p:blipFill rotWithShape="1">
            <a:blip r:embed="rId2">
              <a:alphaModFix/>
            </a:blip>
            <a:srcRect b="0" l="0" r="0" t="0"/>
            <a:stretch/>
          </p:blipFill>
          <p:spPr>
            <a:xfrm flipH="1" rot="10800000">
              <a:off x="445026" y="248001"/>
              <a:ext cx="8253948" cy="4647499"/>
            </a:xfrm>
            <a:prstGeom prst="rect">
              <a:avLst/>
            </a:prstGeom>
            <a:noFill/>
            <a:ln>
              <a:noFill/>
            </a:ln>
          </p:spPr>
        </p:pic>
        <p:pic>
          <p:nvPicPr>
            <p:cNvPr id="83" name="Google Shape;83;p7"/>
            <p:cNvPicPr preferRelativeResize="0"/>
            <p:nvPr/>
          </p:nvPicPr>
          <p:blipFill rotWithShape="1">
            <a:blip r:embed="rId3">
              <a:alphaModFix/>
            </a:blip>
            <a:srcRect b="0" l="12675" r="12675" t="0"/>
            <a:stretch/>
          </p:blipFill>
          <p:spPr>
            <a:xfrm>
              <a:off x="5254725" y="258878"/>
              <a:ext cx="2892199" cy="619750"/>
            </a:xfrm>
            <a:prstGeom prst="rect">
              <a:avLst/>
            </a:prstGeom>
            <a:noFill/>
            <a:ln>
              <a:noFill/>
            </a:ln>
          </p:spPr>
        </p:pic>
        <p:pic>
          <p:nvPicPr>
            <p:cNvPr id="84" name="Google Shape;84;p7"/>
            <p:cNvPicPr preferRelativeResize="0"/>
            <p:nvPr/>
          </p:nvPicPr>
          <p:blipFill rotWithShape="1">
            <a:blip r:embed="rId3">
              <a:alphaModFix/>
            </a:blip>
            <a:srcRect b="0" l="12675" r="12675" t="0"/>
            <a:stretch/>
          </p:blipFill>
          <p:spPr>
            <a:xfrm>
              <a:off x="800100" y="4289329"/>
              <a:ext cx="2892199" cy="619750"/>
            </a:xfrm>
            <a:prstGeom prst="rect">
              <a:avLst/>
            </a:prstGeom>
            <a:noFill/>
            <a:ln>
              <a:noFill/>
            </a:ln>
          </p:spPr>
        </p:pic>
      </p:grpSp>
      <p:pic>
        <p:nvPicPr>
          <p:cNvPr id="85" name="Google Shape;85;p7"/>
          <p:cNvPicPr preferRelativeResize="0"/>
          <p:nvPr/>
        </p:nvPicPr>
        <p:blipFill>
          <a:blip r:embed="rId4">
            <a:alphaModFix amt="40000"/>
          </a:blip>
          <a:stretch>
            <a:fillRect/>
          </a:stretch>
        </p:blipFill>
        <p:spPr>
          <a:xfrm>
            <a:off x="3436887" y="250278"/>
            <a:ext cx="745275" cy="794143"/>
          </a:xfrm>
          <a:prstGeom prst="rect">
            <a:avLst/>
          </a:prstGeom>
          <a:noFill/>
          <a:ln>
            <a:noFill/>
          </a:ln>
        </p:spPr>
      </p:pic>
      <p:pic>
        <p:nvPicPr>
          <p:cNvPr id="86" name="Google Shape;86;p7"/>
          <p:cNvPicPr preferRelativeResize="0"/>
          <p:nvPr/>
        </p:nvPicPr>
        <p:blipFill>
          <a:blip r:embed="rId5">
            <a:alphaModFix/>
          </a:blip>
          <a:stretch>
            <a:fillRect/>
          </a:stretch>
        </p:blipFill>
        <p:spPr>
          <a:xfrm>
            <a:off x="7980675" y="2747200"/>
            <a:ext cx="3485148" cy="3713603"/>
          </a:xfrm>
          <a:prstGeom prst="rect">
            <a:avLst/>
          </a:prstGeom>
          <a:noFill/>
          <a:ln>
            <a:noFill/>
          </a:ln>
        </p:spPr>
      </p:pic>
      <p:pic>
        <p:nvPicPr>
          <p:cNvPr id="87" name="Google Shape;87;p7"/>
          <p:cNvPicPr preferRelativeResize="0"/>
          <p:nvPr/>
        </p:nvPicPr>
        <p:blipFill>
          <a:blip r:embed="rId6">
            <a:alphaModFix/>
          </a:blip>
          <a:stretch>
            <a:fillRect/>
          </a:stretch>
        </p:blipFill>
        <p:spPr>
          <a:xfrm>
            <a:off x="6554750" y="-2476282"/>
            <a:ext cx="3485149" cy="3585765"/>
          </a:xfrm>
          <a:prstGeom prst="rect">
            <a:avLst/>
          </a:prstGeom>
          <a:noFill/>
          <a:ln>
            <a:noFill/>
          </a:ln>
        </p:spPr>
      </p:pic>
      <p:pic>
        <p:nvPicPr>
          <p:cNvPr id="88" name="Google Shape;88;p7"/>
          <p:cNvPicPr preferRelativeResize="0"/>
          <p:nvPr/>
        </p:nvPicPr>
        <p:blipFill>
          <a:blip r:embed="rId4">
            <a:alphaModFix/>
          </a:blip>
          <a:stretch>
            <a:fillRect/>
          </a:stretch>
        </p:blipFill>
        <p:spPr>
          <a:xfrm>
            <a:off x="4948802" y="4289325"/>
            <a:ext cx="1469595" cy="1565952"/>
          </a:xfrm>
          <a:prstGeom prst="rect">
            <a:avLst/>
          </a:prstGeom>
          <a:noFill/>
          <a:ln>
            <a:noFill/>
          </a:ln>
        </p:spPr>
      </p:pic>
      <p:pic>
        <p:nvPicPr>
          <p:cNvPr id="89" name="Google Shape;89;p7"/>
          <p:cNvPicPr preferRelativeResize="0"/>
          <p:nvPr/>
        </p:nvPicPr>
        <p:blipFill>
          <a:blip r:embed="rId5">
            <a:alphaModFix/>
          </a:blip>
          <a:stretch>
            <a:fillRect/>
          </a:stretch>
        </p:blipFill>
        <p:spPr>
          <a:xfrm>
            <a:off x="-2310150" y="3215500"/>
            <a:ext cx="3485148" cy="3713603"/>
          </a:xfrm>
          <a:prstGeom prst="rect">
            <a:avLst/>
          </a:prstGeom>
          <a:noFill/>
          <a:ln>
            <a:noFill/>
          </a:ln>
        </p:spPr>
      </p:pic>
      <p:pic>
        <p:nvPicPr>
          <p:cNvPr id="90" name="Google Shape;90;p7"/>
          <p:cNvPicPr preferRelativeResize="0"/>
          <p:nvPr/>
        </p:nvPicPr>
        <p:blipFill>
          <a:blip r:embed="rId4">
            <a:alphaModFix/>
          </a:blip>
          <a:stretch>
            <a:fillRect/>
          </a:stretch>
        </p:blipFill>
        <p:spPr>
          <a:xfrm>
            <a:off x="-1070375" y="-1299699"/>
            <a:ext cx="2328998" cy="2481700"/>
          </a:xfrm>
          <a:prstGeom prst="rect">
            <a:avLst/>
          </a:prstGeom>
          <a:noFill/>
          <a:ln>
            <a:noFill/>
          </a:ln>
        </p:spPr>
      </p:pic>
      <p:sp>
        <p:nvSpPr>
          <p:cNvPr id="91" name="Google Shape;91;p7"/>
          <p:cNvSpPr txBox="1"/>
          <p:nvPr>
            <p:ph idx="1" type="subTitle"/>
          </p:nvPr>
        </p:nvSpPr>
        <p:spPr>
          <a:xfrm>
            <a:off x="1074475" y="1449497"/>
            <a:ext cx="4138200" cy="30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1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92" name="Google Shape;92;p7"/>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grpSp>
        <p:nvGrpSpPr>
          <p:cNvPr id="94" name="Google Shape;94;p8"/>
          <p:cNvGrpSpPr/>
          <p:nvPr/>
        </p:nvGrpSpPr>
        <p:grpSpPr>
          <a:xfrm>
            <a:off x="445026" y="248001"/>
            <a:ext cx="8253948" cy="4661078"/>
            <a:chOff x="445026" y="248001"/>
            <a:chExt cx="8253948" cy="4661078"/>
          </a:xfrm>
        </p:grpSpPr>
        <p:pic>
          <p:nvPicPr>
            <p:cNvPr id="95" name="Google Shape;95;p8"/>
            <p:cNvPicPr preferRelativeResize="0"/>
            <p:nvPr/>
          </p:nvPicPr>
          <p:blipFill rotWithShape="1">
            <a:blip r:embed="rId2">
              <a:alphaModFix/>
            </a:blip>
            <a:srcRect b="0" l="0" r="0" t="0"/>
            <a:stretch/>
          </p:blipFill>
          <p:spPr>
            <a:xfrm flipH="1" rot="10800000">
              <a:off x="445026" y="248001"/>
              <a:ext cx="8253948" cy="4647499"/>
            </a:xfrm>
            <a:prstGeom prst="rect">
              <a:avLst/>
            </a:prstGeom>
            <a:noFill/>
            <a:ln>
              <a:noFill/>
            </a:ln>
          </p:spPr>
        </p:pic>
        <p:pic>
          <p:nvPicPr>
            <p:cNvPr id="96" name="Google Shape;96;p8"/>
            <p:cNvPicPr preferRelativeResize="0"/>
            <p:nvPr/>
          </p:nvPicPr>
          <p:blipFill rotWithShape="1">
            <a:blip r:embed="rId3">
              <a:alphaModFix/>
            </a:blip>
            <a:srcRect b="0" l="12675" r="12675" t="0"/>
            <a:stretch/>
          </p:blipFill>
          <p:spPr>
            <a:xfrm>
              <a:off x="5254725" y="258878"/>
              <a:ext cx="2892199" cy="619750"/>
            </a:xfrm>
            <a:prstGeom prst="rect">
              <a:avLst/>
            </a:prstGeom>
            <a:noFill/>
            <a:ln>
              <a:noFill/>
            </a:ln>
          </p:spPr>
        </p:pic>
        <p:pic>
          <p:nvPicPr>
            <p:cNvPr id="97" name="Google Shape;97;p8"/>
            <p:cNvPicPr preferRelativeResize="0"/>
            <p:nvPr/>
          </p:nvPicPr>
          <p:blipFill rotWithShape="1">
            <a:blip r:embed="rId3">
              <a:alphaModFix/>
            </a:blip>
            <a:srcRect b="0" l="12675" r="12675" t="0"/>
            <a:stretch/>
          </p:blipFill>
          <p:spPr>
            <a:xfrm>
              <a:off x="800100" y="4289329"/>
              <a:ext cx="2892199" cy="619750"/>
            </a:xfrm>
            <a:prstGeom prst="rect">
              <a:avLst/>
            </a:prstGeom>
            <a:noFill/>
            <a:ln>
              <a:noFill/>
            </a:ln>
          </p:spPr>
        </p:pic>
      </p:grpSp>
      <p:sp>
        <p:nvSpPr>
          <p:cNvPr id="98" name="Google Shape;9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grpSp>
        <p:nvGrpSpPr>
          <p:cNvPr id="100" name="Google Shape;100;p9"/>
          <p:cNvGrpSpPr/>
          <p:nvPr/>
        </p:nvGrpSpPr>
        <p:grpSpPr>
          <a:xfrm>
            <a:off x="445026" y="248001"/>
            <a:ext cx="8253948" cy="4661078"/>
            <a:chOff x="445026" y="248001"/>
            <a:chExt cx="8253948" cy="4661078"/>
          </a:xfrm>
        </p:grpSpPr>
        <p:pic>
          <p:nvPicPr>
            <p:cNvPr id="101" name="Google Shape;101;p9"/>
            <p:cNvPicPr preferRelativeResize="0"/>
            <p:nvPr/>
          </p:nvPicPr>
          <p:blipFill rotWithShape="1">
            <a:blip r:embed="rId2">
              <a:alphaModFix/>
            </a:blip>
            <a:srcRect b="0" l="0" r="0" t="0"/>
            <a:stretch/>
          </p:blipFill>
          <p:spPr>
            <a:xfrm flipH="1" rot="10800000">
              <a:off x="445026" y="248001"/>
              <a:ext cx="8253948" cy="4647499"/>
            </a:xfrm>
            <a:prstGeom prst="rect">
              <a:avLst/>
            </a:prstGeom>
            <a:noFill/>
            <a:ln>
              <a:noFill/>
            </a:ln>
          </p:spPr>
        </p:pic>
        <p:pic>
          <p:nvPicPr>
            <p:cNvPr id="102" name="Google Shape;102;p9"/>
            <p:cNvPicPr preferRelativeResize="0"/>
            <p:nvPr/>
          </p:nvPicPr>
          <p:blipFill rotWithShape="1">
            <a:blip r:embed="rId3">
              <a:alphaModFix/>
            </a:blip>
            <a:srcRect b="0" l="12675" r="12675" t="0"/>
            <a:stretch/>
          </p:blipFill>
          <p:spPr>
            <a:xfrm>
              <a:off x="5254725" y="258878"/>
              <a:ext cx="2892199" cy="619750"/>
            </a:xfrm>
            <a:prstGeom prst="rect">
              <a:avLst/>
            </a:prstGeom>
            <a:noFill/>
            <a:ln>
              <a:noFill/>
            </a:ln>
          </p:spPr>
        </p:pic>
        <p:pic>
          <p:nvPicPr>
            <p:cNvPr id="103" name="Google Shape;103;p9"/>
            <p:cNvPicPr preferRelativeResize="0"/>
            <p:nvPr/>
          </p:nvPicPr>
          <p:blipFill rotWithShape="1">
            <a:blip r:embed="rId3">
              <a:alphaModFix/>
            </a:blip>
            <a:srcRect b="0" l="12675" r="12675" t="0"/>
            <a:stretch/>
          </p:blipFill>
          <p:spPr>
            <a:xfrm>
              <a:off x="800100" y="4289329"/>
              <a:ext cx="2892199" cy="619750"/>
            </a:xfrm>
            <a:prstGeom prst="rect">
              <a:avLst/>
            </a:prstGeom>
            <a:noFill/>
            <a:ln>
              <a:noFill/>
            </a:ln>
          </p:spPr>
        </p:pic>
      </p:grpSp>
      <p:sp>
        <p:nvSpPr>
          <p:cNvPr id="104" name="Google Shape;104;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5" name="Google Shape;105;p9"/>
          <p:cNvSpPr txBox="1"/>
          <p:nvPr>
            <p:ph idx="1" type="subTitle"/>
          </p:nvPr>
        </p:nvSpPr>
        <p:spPr>
          <a:xfrm>
            <a:off x="2135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pic>
        <p:nvPicPr>
          <p:cNvPr id="107" name="Google Shape;107;p10"/>
          <p:cNvPicPr preferRelativeResize="0"/>
          <p:nvPr/>
        </p:nvPicPr>
        <p:blipFill>
          <a:blip r:embed="rId2">
            <a:alphaModFix amt="70000"/>
          </a:blip>
          <a:stretch>
            <a:fillRect/>
          </a:stretch>
        </p:blipFill>
        <p:spPr>
          <a:xfrm flipH="1">
            <a:off x="8581425" y="-376894"/>
            <a:ext cx="1469601" cy="1512018"/>
          </a:xfrm>
          <a:prstGeom prst="rect">
            <a:avLst/>
          </a:prstGeom>
          <a:noFill/>
          <a:ln>
            <a:noFill/>
          </a:ln>
        </p:spPr>
      </p:pic>
      <p:pic>
        <p:nvPicPr>
          <p:cNvPr id="108" name="Google Shape;108;p10"/>
          <p:cNvPicPr preferRelativeResize="0"/>
          <p:nvPr/>
        </p:nvPicPr>
        <p:blipFill>
          <a:blip r:embed="rId3">
            <a:alphaModFix amt="40000"/>
          </a:blip>
          <a:stretch>
            <a:fillRect/>
          </a:stretch>
        </p:blipFill>
        <p:spPr>
          <a:xfrm flipH="1">
            <a:off x="2198375" y="-333497"/>
            <a:ext cx="745275" cy="794143"/>
          </a:xfrm>
          <a:prstGeom prst="rect">
            <a:avLst/>
          </a:prstGeom>
          <a:noFill/>
          <a:ln>
            <a:noFill/>
          </a:ln>
        </p:spPr>
      </p:pic>
      <p:pic>
        <p:nvPicPr>
          <p:cNvPr id="109" name="Google Shape;109;p10"/>
          <p:cNvPicPr preferRelativeResize="0"/>
          <p:nvPr/>
        </p:nvPicPr>
        <p:blipFill>
          <a:blip r:embed="rId4">
            <a:alphaModFix/>
          </a:blip>
          <a:stretch>
            <a:fillRect/>
          </a:stretch>
        </p:blipFill>
        <p:spPr>
          <a:xfrm flipH="1">
            <a:off x="-2374848" y="-2144875"/>
            <a:ext cx="3485148" cy="3713603"/>
          </a:xfrm>
          <a:prstGeom prst="rect">
            <a:avLst/>
          </a:prstGeom>
          <a:noFill/>
          <a:ln>
            <a:noFill/>
          </a:ln>
        </p:spPr>
      </p:pic>
      <p:pic>
        <p:nvPicPr>
          <p:cNvPr id="110" name="Google Shape;110;p10"/>
          <p:cNvPicPr preferRelativeResize="0"/>
          <p:nvPr/>
        </p:nvPicPr>
        <p:blipFill>
          <a:blip r:embed="rId5">
            <a:alphaModFix/>
          </a:blip>
          <a:stretch>
            <a:fillRect/>
          </a:stretch>
        </p:blipFill>
        <p:spPr>
          <a:xfrm flipH="1" rot="-5400000">
            <a:off x="-2377452" y="2722852"/>
            <a:ext cx="4072752" cy="4339748"/>
          </a:xfrm>
          <a:prstGeom prst="rect">
            <a:avLst/>
          </a:prstGeom>
          <a:noFill/>
          <a:ln>
            <a:noFill/>
          </a:ln>
        </p:spPr>
      </p:pic>
      <p:pic>
        <p:nvPicPr>
          <p:cNvPr id="111" name="Google Shape;111;p10"/>
          <p:cNvPicPr preferRelativeResize="0"/>
          <p:nvPr/>
        </p:nvPicPr>
        <p:blipFill>
          <a:blip r:embed="rId3">
            <a:alphaModFix/>
          </a:blip>
          <a:stretch>
            <a:fillRect/>
          </a:stretch>
        </p:blipFill>
        <p:spPr>
          <a:xfrm flipH="1">
            <a:off x="-395348" y="2661650"/>
            <a:ext cx="1045645" cy="1114199"/>
          </a:xfrm>
          <a:prstGeom prst="rect">
            <a:avLst/>
          </a:prstGeom>
          <a:noFill/>
          <a:ln>
            <a:noFill/>
          </a:ln>
        </p:spPr>
      </p:pic>
      <p:pic>
        <p:nvPicPr>
          <p:cNvPr id="112" name="Google Shape;112;p10"/>
          <p:cNvPicPr preferRelativeResize="0"/>
          <p:nvPr/>
        </p:nvPicPr>
        <p:blipFill>
          <a:blip r:embed="rId3">
            <a:alphaModFix/>
          </a:blip>
          <a:stretch>
            <a:fillRect/>
          </a:stretch>
        </p:blipFill>
        <p:spPr>
          <a:xfrm flipH="1">
            <a:off x="4348727" y="-1446674"/>
            <a:ext cx="2328998" cy="2481700"/>
          </a:xfrm>
          <a:prstGeom prst="rect">
            <a:avLst/>
          </a:prstGeom>
          <a:noFill/>
          <a:ln>
            <a:noFill/>
          </a:ln>
        </p:spPr>
      </p:pic>
      <p:pic>
        <p:nvPicPr>
          <p:cNvPr id="113" name="Google Shape;113;p10"/>
          <p:cNvPicPr preferRelativeResize="0"/>
          <p:nvPr/>
        </p:nvPicPr>
        <p:blipFill>
          <a:blip r:embed="rId3">
            <a:alphaModFix/>
          </a:blip>
          <a:stretch>
            <a:fillRect/>
          </a:stretch>
        </p:blipFill>
        <p:spPr>
          <a:xfrm flipH="1">
            <a:off x="8228853" y="3683475"/>
            <a:ext cx="1469595" cy="1565952"/>
          </a:xfrm>
          <a:prstGeom prst="rect">
            <a:avLst/>
          </a:prstGeom>
          <a:noFill/>
          <a:ln>
            <a:noFill/>
          </a:ln>
        </p:spPr>
      </p:pic>
      <p:sp>
        <p:nvSpPr>
          <p:cNvPr id="114" name="Google Shape;114;p10"/>
          <p:cNvSpPr txBox="1"/>
          <p:nvPr>
            <p:ph type="title"/>
          </p:nvPr>
        </p:nvSpPr>
        <p:spPr>
          <a:xfrm>
            <a:off x="713225" y="4056500"/>
            <a:ext cx="7717500" cy="5475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500"/>
              <a:buNone/>
              <a:defRPr sz="2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15" name="Google Shape;115;p10"/>
          <p:cNvPicPr preferRelativeResize="0"/>
          <p:nvPr/>
        </p:nvPicPr>
        <p:blipFill>
          <a:blip r:embed="rId2">
            <a:alphaModFix amt="70000"/>
          </a:blip>
          <a:stretch>
            <a:fillRect/>
          </a:stretch>
        </p:blipFill>
        <p:spPr>
          <a:xfrm flipH="1">
            <a:off x="4247500" y="4182956"/>
            <a:ext cx="1469601" cy="151201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2pPr>
            <a:lvl3pPr lvl="2"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3pPr>
            <a:lvl4pPr lvl="3"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4pPr>
            <a:lvl5pPr lvl="4"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5pPr>
            <a:lvl6pPr lvl="5"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6pPr>
            <a:lvl7pPr lvl="6"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7pPr>
            <a:lvl8pPr lvl="7"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8pPr>
            <a:lvl9pPr lvl="8"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1pPr>
            <a:lvl2pPr indent="-317500" lvl="1" marL="914400" rtl="0">
              <a:lnSpc>
                <a:spcPct val="115000"/>
              </a:lnSpc>
              <a:spcBef>
                <a:spcPts val="160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2pPr>
            <a:lvl3pPr indent="-317500" lvl="2" marL="1371600" rtl="0">
              <a:lnSpc>
                <a:spcPct val="115000"/>
              </a:lnSpc>
              <a:spcBef>
                <a:spcPts val="160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3pPr>
            <a:lvl4pPr indent="-317500" lvl="3" marL="1828800" rtl="0">
              <a:lnSpc>
                <a:spcPct val="115000"/>
              </a:lnSpc>
              <a:spcBef>
                <a:spcPts val="160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4pPr>
            <a:lvl5pPr indent="-317500" lvl="4" marL="2286000" rtl="0">
              <a:lnSpc>
                <a:spcPct val="115000"/>
              </a:lnSpc>
              <a:spcBef>
                <a:spcPts val="160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5pPr>
            <a:lvl6pPr indent="-317500" lvl="5" marL="2743200" rtl="0">
              <a:lnSpc>
                <a:spcPct val="115000"/>
              </a:lnSpc>
              <a:spcBef>
                <a:spcPts val="160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6pPr>
            <a:lvl7pPr indent="-317500" lvl="6" marL="3200400" rtl="0">
              <a:lnSpc>
                <a:spcPct val="115000"/>
              </a:lnSpc>
              <a:spcBef>
                <a:spcPts val="160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7pPr>
            <a:lvl8pPr indent="-317500" lvl="7" marL="3657600" rtl="0">
              <a:lnSpc>
                <a:spcPct val="115000"/>
              </a:lnSpc>
              <a:spcBef>
                <a:spcPts val="160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8pPr>
            <a:lvl9pPr indent="-317500" lvl="8" marL="4114800" rtl="0">
              <a:lnSpc>
                <a:spcPct val="115000"/>
              </a:lnSpc>
              <a:spcBef>
                <a:spcPts val="1600"/>
              </a:spcBef>
              <a:spcAft>
                <a:spcPts val="1600"/>
              </a:spcAft>
              <a:buClr>
                <a:schemeClr val="lt1"/>
              </a:buClr>
              <a:buSzPts val="1400"/>
              <a:buFont typeface="Albert Sans"/>
              <a:buChar char="■"/>
              <a:defRPr>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3" name="Shape 243"/>
        <p:cNvGrpSpPr/>
        <p:nvPr/>
      </p:nvGrpSpPr>
      <p:grpSpPr>
        <a:xfrm>
          <a:off x="0" y="0"/>
          <a:ext cx="0" cy="0"/>
          <a:chOff x="0" y="0"/>
          <a:chExt cx="0" cy="0"/>
        </a:xfrm>
      </p:grpSpPr>
      <p:sp>
        <p:nvSpPr>
          <p:cNvPr id="244" name="Google Shape;244;p2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5" name="Google Shape;245;p2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docs.google.com/spreadsheets/d/1_Mzl1zAo9vejEAyyAnabSicOMe4RbMHHFHNXOskfTh8/copy#gid=1654711040" TargetMode="External"/><Relationship Id="rId4" Type="http://schemas.openxmlformats.org/officeDocument/2006/relationships/image" Target="../media/image1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freepik.com/free-vector/glossy-flowing-spheres-background_5617136.htm/?utm_source=slidesgo_template&amp;utm_medium=referral-link&amp;utm_campaign=sg_resources&amp;utm_content=freepik" TargetMode="External"/><Relationship Id="rId4" Type="http://schemas.openxmlformats.org/officeDocument/2006/relationships/image" Target="../media/image18.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freepik.com/free-photo/business-owner-working-their-strategy_21796229.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6" Type="http://schemas.openxmlformats.org/officeDocument/2006/relationships/hyperlink" Target="https://www.freepik.com/free-vector/isometric-glass-effect-credit-card_19114110.htm/?utm_source=slidesgo_template&amp;utm_medium=referral-link&amp;utm_campaign=sg_resources&amp;utm_content=freepi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hyperlink" Target="http://bit.ly/2PfT4lq" TargetMode="External"/><Relationship Id="rId4" Type="http://schemas.openxmlformats.org/officeDocument/2006/relationships/slide" Target="/ppt/slides/slide1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hyperlink" Target="http://bit.ly/2PfT4lq" TargetMode="External"/><Relationship Id="rId4" Type="http://schemas.openxmlformats.org/officeDocument/2006/relationships/slide" Target="/ppt/slides/slide1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hyperlink" Target="https://fonts.google.com/specimen/Manrope" TargetMode="External"/><Relationship Id="rId4" Type="http://schemas.openxmlformats.org/officeDocument/2006/relationships/hyperlink" Target="https://fonts.google.com/specimen/Albert+Sans" TargetMode="External"/></Relationships>
</file>

<file path=ppt/slides/_rels/slide19.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8.png"/><Relationship Id="rId14" Type="http://schemas.openxmlformats.org/officeDocument/2006/relationships/image" Target="../media/image13.png"/><Relationship Id="rId17" Type="http://schemas.openxmlformats.org/officeDocument/2006/relationships/image" Target="../media/image10.png"/><Relationship Id="rId16" Type="http://schemas.openxmlformats.org/officeDocument/2006/relationships/image" Target="../media/image11.png"/><Relationship Id="rId5" Type="http://schemas.openxmlformats.org/officeDocument/2006/relationships/image" Target="../media/image9.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6.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18.xml"/><Relationship Id="rId4" Type="http://schemas.openxmlformats.org/officeDocument/2006/relationships/slide" Target="/ppt/slides/slide15.xml"/><Relationship Id="rId9" Type="http://schemas.openxmlformats.org/officeDocument/2006/relationships/slide" Target="/ppt/slides/slide20.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14.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14.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13.xml"/><Relationship Id="rId8"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hyperlink" Target="https://bit.ly/2ZjL1p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workspace.google.com/marketplace/app/icons_for_slides_docs/38157832650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2" name="Shape 252"/>
        <p:cNvGrpSpPr/>
        <p:nvPr/>
      </p:nvGrpSpPr>
      <p:grpSpPr>
        <a:xfrm>
          <a:off x="0" y="0"/>
          <a:ext cx="0" cy="0"/>
          <a:chOff x="0" y="0"/>
          <a:chExt cx="0" cy="0"/>
        </a:xfrm>
      </p:grpSpPr>
      <p:sp>
        <p:nvSpPr>
          <p:cNvPr id="253" name="Google Shape;253;p24"/>
          <p:cNvSpPr txBox="1"/>
          <p:nvPr>
            <p:ph type="ctrTitle"/>
          </p:nvPr>
        </p:nvSpPr>
        <p:spPr>
          <a:xfrm>
            <a:off x="1235850" y="1187000"/>
            <a:ext cx="6672300" cy="216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Simple Glass-Marketing Basic Template</a:t>
            </a:r>
            <a:endParaRPr/>
          </a:p>
        </p:txBody>
      </p:sp>
      <p:sp>
        <p:nvSpPr>
          <p:cNvPr id="254" name="Google Shape;254;p24"/>
          <p:cNvSpPr txBox="1"/>
          <p:nvPr>
            <p:ph idx="1" type="subTitle"/>
          </p:nvPr>
        </p:nvSpPr>
        <p:spPr>
          <a:xfrm>
            <a:off x="1842900" y="3480700"/>
            <a:ext cx="54582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33"/>
          <p:cNvSpPr txBox="1"/>
          <p:nvPr>
            <p:ph type="title"/>
          </p:nvPr>
        </p:nvSpPr>
        <p:spPr>
          <a:xfrm>
            <a:off x="713225" y="4056500"/>
            <a:ext cx="7717500" cy="5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a:t>
            </a:r>
            <a:r>
              <a:rPr lang="en">
                <a:solidFill>
                  <a:schemeClr val="lt1"/>
                </a:solidFill>
              </a:rPr>
              <a:t> picture is worth</a:t>
            </a:r>
            <a:r>
              <a:rPr lang="en"/>
              <a:t> </a:t>
            </a:r>
            <a:r>
              <a:rPr lang="en">
                <a:solidFill>
                  <a:schemeClr val="lt1"/>
                </a:solidFill>
              </a:rPr>
              <a:t>a thousand words</a:t>
            </a:r>
            <a:endParaRPr>
              <a:solidFill>
                <a:schemeClr val="lt1"/>
              </a:solidFill>
            </a:endParaRPr>
          </a:p>
        </p:txBody>
      </p:sp>
      <p:pic>
        <p:nvPicPr>
          <p:cNvPr id="367" name="Google Shape;367;p33"/>
          <p:cNvPicPr preferRelativeResize="0"/>
          <p:nvPr/>
        </p:nvPicPr>
        <p:blipFill>
          <a:blip r:embed="rId4">
            <a:alphaModFix/>
          </a:blip>
          <a:stretch>
            <a:fillRect/>
          </a:stretch>
        </p:blipFill>
        <p:spPr>
          <a:xfrm flipH="1">
            <a:off x="7662035" y="3794450"/>
            <a:ext cx="446529" cy="4758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1" name="Shape 371"/>
        <p:cNvGrpSpPr/>
        <p:nvPr/>
      </p:nvGrpSpPr>
      <p:grpSpPr>
        <a:xfrm>
          <a:off x="0" y="0"/>
          <a:ext cx="0" cy="0"/>
          <a:chOff x="0" y="0"/>
          <a:chExt cx="0" cy="0"/>
        </a:xfrm>
      </p:grpSpPr>
      <p:sp>
        <p:nvSpPr>
          <p:cNvPr id="372" name="Google Shape;372;p34"/>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ur beginnings</a:t>
            </a:r>
            <a:endParaRPr/>
          </a:p>
        </p:txBody>
      </p:sp>
      <p:sp>
        <p:nvSpPr>
          <p:cNvPr id="373" name="Google Shape;373;p34"/>
          <p:cNvSpPr txBox="1"/>
          <p:nvPr>
            <p:ph idx="1" type="subTitle"/>
          </p:nvPr>
        </p:nvSpPr>
        <p:spPr>
          <a:xfrm>
            <a:off x="4607410" y="1510150"/>
            <a:ext cx="3485400" cy="27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a:t>
            </a:r>
            <a:endParaRPr/>
          </a:p>
        </p:txBody>
      </p:sp>
      <p:sp>
        <p:nvSpPr>
          <p:cNvPr id="374" name="Google Shape;374;p34"/>
          <p:cNvSpPr txBox="1"/>
          <p:nvPr>
            <p:ph idx="2" type="subTitle"/>
          </p:nvPr>
        </p:nvSpPr>
        <p:spPr>
          <a:xfrm>
            <a:off x="1051190" y="1510150"/>
            <a:ext cx="3485400" cy="27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8" name="Shape 378"/>
        <p:cNvGrpSpPr/>
        <p:nvPr/>
      </p:nvGrpSpPr>
      <p:grpSpPr>
        <a:xfrm>
          <a:off x="0" y="0"/>
          <a:ext cx="0" cy="0"/>
          <a:chOff x="0" y="0"/>
          <a:chExt cx="0" cy="0"/>
        </a:xfrm>
      </p:grpSpPr>
      <p:pic>
        <p:nvPicPr>
          <p:cNvPr id="379" name="Google Shape;379;p35" title="Chart">
            <a:hlinkClick r:id="rId3"/>
          </p:cNvPr>
          <p:cNvPicPr preferRelativeResize="0"/>
          <p:nvPr/>
        </p:nvPicPr>
        <p:blipFill>
          <a:blip r:embed="rId4">
            <a:alphaModFix/>
          </a:blip>
          <a:stretch>
            <a:fillRect/>
          </a:stretch>
        </p:blipFill>
        <p:spPr>
          <a:xfrm>
            <a:off x="1039375" y="1365162"/>
            <a:ext cx="3293325" cy="2972825"/>
          </a:xfrm>
          <a:prstGeom prst="rect">
            <a:avLst/>
          </a:prstGeom>
          <a:noFill/>
          <a:ln>
            <a:noFill/>
          </a:ln>
        </p:spPr>
      </p:pic>
      <p:sp>
        <p:nvSpPr>
          <p:cNvPr id="380" name="Google Shape;380;p35"/>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this graph</a:t>
            </a:r>
            <a:endParaRPr/>
          </a:p>
        </p:txBody>
      </p:sp>
      <p:sp>
        <p:nvSpPr>
          <p:cNvPr id="381" name="Google Shape;381;p35"/>
          <p:cNvSpPr txBox="1"/>
          <p:nvPr/>
        </p:nvSpPr>
        <p:spPr>
          <a:xfrm>
            <a:off x="952350" y="4253401"/>
            <a:ext cx="7239300" cy="2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Albert Sans"/>
                <a:ea typeface="Albert Sans"/>
                <a:cs typeface="Albert Sans"/>
                <a:sym typeface="Albert Sans"/>
              </a:rPr>
              <a:t>Follow the link in the graph to modify its data and then paste the new one here. </a:t>
            </a:r>
            <a:r>
              <a:rPr b="1" lang="en" sz="1000">
                <a:solidFill>
                  <a:schemeClr val="lt1"/>
                </a:solidFill>
                <a:uFill>
                  <a:noFill/>
                </a:uFill>
                <a:latin typeface="Albert Sans"/>
                <a:ea typeface="Albert Sans"/>
                <a:cs typeface="Albert Sans"/>
                <a:sym typeface="Albert Sans"/>
                <a:hlinkClick r:id="rId5">
                  <a:extLst>
                    <a:ext uri="{A12FA001-AC4F-418D-AE19-62706E023703}">
                      <ahyp:hlinkClr val="tx"/>
                    </a:ext>
                  </a:extLst>
                </a:hlinkClick>
              </a:rPr>
              <a:t>For more info, click here</a:t>
            </a:r>
            <a:endParaRPr b="1" sz="1000">
              <a:solidFill>
                <a:schemeClr val="lt1"/>
              </a:solidFill>
              <a:latin typeface="Albert Sans"/>
              <a:ea typeface="Albert Sans"/>
              <a:cs typeface="Albert Sans"/>
              <a:sym typeface="Albert Sans"/>
            </a:endParaRPr>
          </a:p>
        </p:txBody>
      </p:sp>
      <p:sp>
        <p:nvSpPr>
          <p:cNvPr id="382" name="Google Shape;382;p35"/>
          <p:cNvSpPr txBox="1"/>
          <p:nvPr>
            <p:ph idx="4294967295" type="title"/>
          </p:nvPr>
        </p:nvSpPr>
        <p:spPr>
          <a:xfrm>
            <a:off x="4498750" y="1381931"/>
            <a:ext cx="167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2019</a:t>
            </a:r>
            <a:endParaRPr sz="2400"/>
          </a:p>
        </p:txBody>
      </p:sp>
      <p:sp>
        <p:nvSpPr>
          <p:cNvPr id="383" name="Google Shape;383;p35"/>
          <p:cNvSpPr txBox="1"/>
          <p:nvPr>
            <p:ph idx="4294967295" type="subTitle"/>
          </p:nvPr>
        </p:nvSpPr>
        <p:spPr>
          <a:xfrm>
            <a:off x="4498750" y="1731706"/>
            <a:ext cx="16731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Mercury is the </a:t>
            </a:r>
            <a:r>
              <a:rPr lang="en" sz="1100"/>
              <a:t>smallest</a:t>
            </a:r>
            <a:r>
              <a:rPr lang="en" sz="1100"/>
              <a:t> planet of them all</a:t>
            </a:r>
            <a:endParaRPr sz="1100"/>
          </a:p>
        </p:txBody>
      </p:sp>
      <p:sp>
        <p:nvSpPr>
          <p:cNvPr id="384" name="Google Shape;384;p35"/>
          <p:cNvSpPr txBox="1"/>
          <p:nvPr>
            <p:ph idx="4294967295" type="title"/>
          </p:nvPr>
        </p:nvSpPr>
        <p:spPr>
          <a:xfrm>
            <a:off x="4498750" y="2787259"/>
            <a:ext cx="167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2021</a:t>
            </a:r>
            <a:endParaRPr sz="2400"/>
          </a:p>
        </p:txBody>
      </p:sp>
      <p:sp>
        <p:nvSpPr>
          <p:cNvPr id="385" name="Google Shape;385;p35"/>
          <p:cNvSpPr txBox="1"/>
          <p:nvPr>
            <p:ph idx="4294967295" type="subTitle"/>
          </p:nvPr>
        </p:nvSpPr>
        <p:spPr>
          <a:xfrm>
            <a:off x="4498750" y="3137022"/>
            <a:ext cx="16731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Jupiter is the biggest planet of them all</a:t>
            </a:r>
            <a:endParaRPr sz="1100"/>
          </a:p>
        </p:txBody>
      </p:sp>
      <p:sp>
        <p:nvSpPr>
          <p:cNvPr id="386" name="Google Shape;386;p35"/>
          <p:cNvSpPr txBox="1"/>
          <p:nvPr>
            <p:ph idx="4294967295" type="title"/>
          </p:nvPr>
        </p:nvSpPr>
        <p:spPr>
          <a:xfrm>
            <a:off x="6288700" y="1381931"/>
            <a:ext cx="167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2020</a:t>
            </a:r>
            <a:endParaRPr sz="2400"/>
          </a:p>
        </p:txBody>
      </p:sp>
      <p:sp>
        <p:nvSpPr>
          <p:cNvPr id="387" name="Google Shape;387;p35"/>
          <p:cNvSpPr txBox="1"/>
          <p:nvPr>
            <p:ph idx="4294967295" type="subTitle"/>
          </p:nvPr>
        </p:nvSpPr>
        <p:spPr>
          <a:xfrm>
            <a:off x="6288700" y="1731706"/>
            <a:ext cx="16731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Venus is the second planet from the Sun</a:t>
            </a:r>
            <a:endParaRPr sz="1100"/>
          </a:p>
        </p:txBody>
      </p:sp>
      <p:sp>
        <p:nvSpPr>
          <p:cNvPr id="388" name="Google Shape;388;p35"/>
          <p:cNvSpPr txBox="1"/>
          <p:nvPr>
            <p:ph idx="4294967295" type="title"/>
          </p:nvPr>
        </p:nvSpPr>
        <p:spPr>
          <a:xfrm>
            <a:off x="6288700" y="2787258"/>
            <a:ext cx="167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2022</a:t>
            </a:r>
            <a:endParaRPr sz="2400"/>
          </a:p>
        </p:txBody>
      </p:sp>
      <p:sp>
        <p:nvSpPr>
          <p:cNvPr id="389" name="Google Shape;389;p35"/>
          <p:cNvSpPr txBox="1"/>
          <p:nvPr>
            <p:ph idx="4294967295" type="subTitle"/>
          </p:nvPr>
        </p:nvSpPr>
        <p:spPr>
          <a:xfrm>
            <a:off x="6288700" y="3137022"/>
            <a:ext cx="16731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Saturn is a gas giant and has several rings</a:t>
            </a:r>
            <a:endParaRPr sz="1100"/>
          </a:p>
        </p:txBody>
      </p:sp>
      <p:cxnSp>
        <p:nvCxnSpPr>
          <p:cNvPr id="390" name="Google Shape;390;p35"/>
          <p:cNvCxnSpPr/>
          <p:nvPr/>
        </p:nvCxnSpPr>
        <p:spPr>
          <a:xfrm>
            <a:off x="1659313" y="1518725"/>
            <a:ext cx="0" cy="2534100"/>
          </a:xfrm>
          <a:prstGeom prst="straightConnector1">
            <a:avLst/>
          </a:prstGeom>
          <a:noFill/>
          <a:ln cap="flat" cmpd="sng" w="9525">
            <a:solidFill>
              <a:schemeClr val="lt1"/>
            </a:solidFill>
            <a:prstDash val="solid"/>
            <a:round/>
            <a:headEnd len="med" w="med" type="none"/>
            <a:tailEnd len="med" w="med" type="none"/>
          </a:ln>
        </p:spPr>
      </p:cxnSp>
      <p:cxnSp>
        <p:nvCxnSpPr>
          <p:cNvPr id="391" name="Google Shape;391;p35"/>
          <p:cNvCxnSpPr/>
          <p:nvPr/>
        </p:nvCxnSpPr>
        <p:spPr>
          <a:xfrm rot="10800000">
            <a:off x="4582550" y="2328331"/>
            <a:ext cx="1593000" cy="0"/>
          </a:xfrm>
          <a:prstGeom prst="straightConnector1">
            <a:avLst/>
          </a:prstGeom>
          <a:noFill/>
          <a:ln cap="flat" cmpd="sng" w="9525">
            <a:solidFill>
              <a:schemeClr val="lt1"/>
            </a:solidFill>
            <a:prstDash val="solid"/>
            <a:round/>
            <a:headEnd len="med" w="med" type="none"/>
            <a:tailEnd len="med" w="med" type="none"/>
          </a:ln>
        </p:spPr>
      </p:cxnSp>
      <p:sp>
        <p:nvSpPr>
          <p:cNvPr id="392" name="Google Shape;392;p35"/>
          <p:cNvSpPr txBox="1"/>
          <p:nvPr>
            <p:ph idx="4294967295" type="title"/>
          </p:nvPr>
        </p:nvSpPr>
        <p:spPr>
          <a:xfrm>
            <a:off x="4582550" y="2328325"/>
            <a:ext cx="1039200" cy="447600"/>
          </a:xfrm>
          <a:prstGeom prst="rect">
            <a:avLst/>
          </a:prstGeom>
          <a:solidFill>
            <a:srgbClr val="FFFFFF">
              <a:alpha val="1667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400"/>
              <a:t>+80%</a:t>
            </a:r>
            <a:endParaRPr sz="2400"/>
          </a:p>
        </p:txBody>
      </p:sp>
      <p:cxnSp>
        <p:nvCxnSpPr>
          <p:cNvPr id="393" name="Google Shape;393;p35"/>
          <p:cNvCxnSpPr/>
          <p:nvPr/>
        </p:nvCxnSpPr>
        <p:spPr>
          <a:xfrm rot="10800000">
            <a:off x="6377675" y="2328331"/>
            <a:ext cx="1593000" cy="0"/>
          </a:xfrm>
          <a:prstGeom prst="straightConnector1">
            <a:avLst/>
          </a:prstGeom>
          <a:noFill/>
          <a:ln cap="flat" cmpd="sng" w="9525">
            <a:solidFill>
              <a:schemeClr val="lt1"/>
            </a:solidFill>
            <a:prstDash val="solid"/>
            <a:round/>
            <a:headEnd len="med" w="med" type="none"/>
            <a:tailEnd len="med" w="med" type="none"/>
          </a:ln>
        </p:spPr>
      </p:cxnSp>
      <p:sp>
        <p:nvSpPr>
          <p:cNvPr id="394" name="Google Shape;394;p35"/>
          <p:cNvSpPr txBox="1"/>
          <p:nvPr>
            <p:ph idx="4294967295" type="title"/>
          </p:nvPr>
        </p:nvSpPr>
        <p:spPr>
          <a:xfrm>
            <a:off x="6377675" y="2328325"/>
            <a:ext cx="1039200" cy="447600"/>
          </a:xfrm>
          <a:prstGeom prst="rect">
            <a:avLst/>
          </a:prstGeom>
          <a:solidFill>
            <a:srgbClr val="FFFFFF">
              <a:alpha val="1667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400"/>
              <a:t>+55%</a:t>
            </a:r>
            <a:endParaRPr sz="2400"/>
          </a:p>
        </p:txBody>
      </p:sp>
      <p:cxnSp>
        <p:nvCxnSpPr>
          <p:cNvPr id="395" name="Google Shape;395;p35"/>
          <p:cNvCxnSpPr/>
          <p:nvPr/>
        </p:nvCxnSpPr>
        <p:spPr>
          <a:xfrm rot="10800000">
            <a:off x="4582550" y="3717141"/>
            <a:ext cx="1593000" cy="0"/>
          </a:xfrm>
          <a:prstGeom prst="straightConnector1">
            <a:avLst/>
          </a:prstGeom>
          <a:noFill/>
          <a:ln cap="flat" cmpd="sng" w="9525">
            <a:solidFill>
              <a:schemeClr val="lt1"/>
            </a:solidFill>
            <a:prstDash val="solid"/>
            <a:round/>
            <a:headEnd len="med" w="med" type="none"/>
            <a:tailEnd len="med" w="med" type="none"/>
          </a:ln>
        </p:spPr>
      </p:cxnSp>
      <p:sp>
        <p:nvSpPr>
          <p:cNvPr id="396" name="Google Shape;396;p35"/>
          <p:cNvSpPr txBox="1"/>
          <p:nvPr>
            <p:ph idx="4294967295" type="title"/>
          </p:nvPr>
        </p:nvSpPr>
        <p:spPr>
          <a:xfrm>
            <a:off x="4582550" y="3717134"/>
            <a:ext cx="1039200" cy="447600"/>
          </a:xfrm>
          <a:prstGeom prst="rect">
            <a:avLst/>
          </a:prstGeom>
          <a:solidFill>
            <a:srgbClr val="FFFFFF">
              <a:alpha val="1667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400"/>
              <a:t>+20%</a:t>
            </a:r>
            <a:endParaRPr sz="2400"/>
          </a:p>
        </p:txBody>
      </p:sp>
      <p:cxnSp>
        <p:nvCxnSpPr>
          <p:cNvPr id="397" name="Google Shape;397;p35"/>
          <p:cNvCxnSpPr/>
          <p:nvPr/>
        </p:nvCxnSpPr>
        <p:spPr>
          <a:xfrm rot="10800000">
            <a:off x="6377675" y="3717141"/>
            <a:ext cx="1593000" cy="0"/>
          </a:xfrm>
          <a:prstGeom prst="straightConnector1">
            <a:avLst/>
          </a:prstGeom>
          <a:noFill/>
          <a:ln cap="flat" cmpd="sng" w="9525">
            <a:solidFill>
              <a:schemeClr val="lt1"/>
            </a:solidFill>
            <a:prstDash val="solid"/>
            <a:round/>
            <a:headEnd len="med" w="med" type="none"/>
            <a:tailEnd len="med" w="med" type="none"/>
          </a:ln>
        </p:spPr>
      </p:cxnSp>
      <p:sp>
        <p:nvSpPr>
          <p:cNvPr id="398" name="Google Shape;398;p35"/>
          <p:cNvSpPr txBox="1"/>
          <p:nvPr>
            <p:ph idx="4294967295" type="title"/>
          </p:nvPr>
        </p:nvSpPr>
        <p:spPr>
          <a:xfrm>
            <a:off x="6377675" y="3717134"/>
            <a:ext cx="1039200" cy="447600"/>
          </a:xfrm>
          <a:prstGeom prst="rect">
            <a:avLst/>
          </a:prstGeom>
          <a:solidFill>
            <a:srgbClr val="FFFFFF">
              <a:alpha val="16670"/>
            </a:srgbClr>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400"/>
              <a:t>+90%</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2" name="Shape 402"/>
        <p:cNvGrpSpPr/>
        <p:nvPr/>
      </p:nvGrpSpPr>
      <p:grpSpPr>
        <a:xfrm>
          <a:off x="0" y="0"/>
          <a:ext cx="0" cy="0"/>
          <a:chOff x="0" y="0"/>
          <a:chExt cx="0" cy="0"/>
        </a:xfrm>
      </p:grpSpPr>
      <p:sp>
        <p:nvSpPr>
          <p:cNvPr id="403" name="Google Shape;403;p36"/>
          <p:cNvSpPr txBox="1"/>
          <p:nvPr>
            <p:ph type="title"/>
          </p:nvPr>
        </p:nvSpPr>
        <p:spPr>
          <a:xfrm>
            <a:off x="2347950" y="591500"/>
            <a:ext cx="4448100" cy="9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04" name="Google Shape;404;p36"/>
          <p:cNvSpPr txBox="1"/>
          <p:nvPr>
            <p:ph idx="1" type="subTitle"/>
          </p:nvPr>
        </p:nvSpPr>
        <p:spPr>
          <a:xfrm>
            <a:off x="2347950" y="1731700"/>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Manrope ExtraBold"/>
                <a:ea typeface="Manrope ExtraBold"/>
                <a:cs typeface="Manrope ExtraBold"/>
                <a:sym typeface="Manrope ExtraBold"/>
              </a:rPr>
              <a:t>D</a:t>
            </a:r>
            <a:r>
              <a:rPr lang="en" sz="2000">
                <a:latin typeface="Manrope ExtraBold"/>
                <a:ea typeface="Manrope ExtraBold"/>
                <a:cs typeface="Manrope ExtraBold"/>
                <a:sym typeface="Manrope ExtraBold"/>
              </a:rPr>
              <a:t>o you have any questions?</a:t>
            </a:r>
            <a:endParaRPr sz="2000">
              <a:latin typeface="Manrope ExtraBold"/>
              <a:ea typeface="Manrope ExtraBold"/>
              <a:cs typeface="Manrope ExtraBold"/>
              <a:sym typeface="Manrope ExtraBold"/>
            </a:endParaRPr>
          </a:p>
          <a:p>
            <a:pPr indent="0" lvl="0" marL="0" rtl="0" algn="ctr">
              <a:spcBef>
                <a:spcPts val="100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405" name="Google Shape;405;p36"/>
          <p:cNvSpPr txBox="1"/>
          <p:nvPr/>
        </p:nvSpPr>
        <p:spPr>
          <a:xfrm>
            <a:off x="2496150" y="397345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lbert Sans"/>
                <a:ea typeface="Albert Sans"/>
                <a:cs typeface="Albert Sans"/>
                <a:sym typeface="Albert Sans"/>
              </a:rPr>
              <a:t>Please keep this slide for attribution</a:t>
            </a:r>
            <a:endParaRPr sz="1200">
              <a:solidFill>
                <a:schemeClr val="lt1"/>
              </a:solidFill>
              <a:latin typeface="Albert Sans"/>
              <a:ea typeface="Albert Sans"/>
              <a:cs typeface="Albert Sans"/>
              <a:sym typeface="Albert Sans"/>
            </a:endParaRPr>
          </a:p>
        </p:txBody>
      </p:sp>
      <p:grpSp>
        <p:nvGrpSpPr>
          <p:cNvPr id="406" name="Google Shape;406;p36"/>
          <p:cNvGrpSpPr/>
          <p:nvPr/>
        </p:nvGrpSpPr>
        <p:grpSpPr>
          <a:xfrm>
            <a:off x="3848822" y="2989250"/>
            <a:ext cx="387681" cy="387661"/>
            <a:chOff x="266768" y="1721375"/>
            <a:chExt cx="397907" cy="397887"/>
          </a:xfrm>
        </p:grpSpPr>
        <p:sp>
          <p:nvSpPr>
            <p:cNvPr id="407" name="Google Shape;407;p3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36"/>
          <p:cNvGrpSpPr/>
          <p:nvPr/>
        </p:nvGrpSpPr>
        <p:grpSpPr>
          <a:xfrm>
            <a:off x="4907517" y="2989012"/>
            <a:ext cx="387661" cy="387661"/>
            <a:chOff x="1379798" y="1723250"/>
            <a:chExt cx="397887" cy="397887"/>
          </a:xfrm>
        </p:grpSpPr>
        <p:sp>
          <p:nvSpPr>
            <p:cNvPr id="410" name="Google Shape;410;p3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36"/>
          <p:cNvGrpSpPr/>
          <p:nvPr/>
        </p:nvGrpSpPr>
        <p:grpSpPr>
          <a:xfrm>
            <a:off x="4378180" y="2989012"/>
            <a:ext cx="387641" cy="387661"/>
            <a:chOff x="864491" y="1723250"/>
            <a:chExt cx="397866" cy="397887"/>
          </a:xfrm>
        </p:grpSpPr>
        <p:sp>
          <p:nvSpPr>
            <p:cNvPr id="415" name="Google Shape;415;p3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1" name="Shape 421"/>
        <p:cNvGrpSpPr/>
        <p:nvPr/>
      </p:nvGrpSpPr>
      <p:grpSpPr>
        <a:xfrm>
          <a:off x="0" y="0"/>
          <a:ext cx="0" cy="0"/>
          <a:chOff x="0" y="0"/>
          <a:chExt cx="0" cy="0"/>
        </a:xfrm>
      </p:grpSpPr>
      <p:sp>
        <p:nvSpPr>
          <p:cNvPr id="422" name="Google Shape;422;p37"/>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lternative resources</a:t>
            </a:r>
            <a:endParaRPr/>
          </a:p>
        </p:txBody>
      </p:sp>
      <p:sp>
        <p:nvSpPr>
          <p:cNvPr id="423" name="Google Shape;423;p37"/>
          <p:cNvSpPr txBox="1"/>
          <p:nvPr>
            <p:ph idx="1" type="body"/>
          </p:nvPr>
        </p:nvSpPr>
        <p:spPr>
          <a:xfrm>
            <a:off x="1038575" y="1434800"/>
            <a:ext cx="7066800" cy="29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lang="en" sz="1800">
                <a:latin typeface="Manrope ExtraBold"/>
                <a:ea typeface="Manrope ExtraBold"/>
                <a:cs typeface="Manrope ExtraBold"/>
                <a:sym typeface="Manrope ExtraBold"/>
              </a:rPr>
              <a:t>Vector</a:t>
            </a:r>
            <a:r>
              <a:rPr lang="en" sz="1800">
                <a:latin typeface="Manrope ExtraBold"/>
                <a:ea typeface="Manrope ExtraBold"/>
                <a:cs typeface="Manrope ExtraBold"/>
                <a:sym typeface="Manrope ExtraBold"/>
              </a:rPr>
              <a:t>s:</a:t>
            </a:r>
            <a:endParaRPr sz="1800">
              <a:latin typeface="Manrope ExtraBold"/>
              <a:ea typeface="Manrope ExtraBold"/>
              <a:cs typeface="Manrope ExtraBold"/>
              <a:sym typeface="Manrope ExtraBold"/>
            </a:endParaRPr>
          </a:p>
          <a:p>
            <a:pPr indent="-213359" lvl="0" marL="274320" rtl="0" algn="l">
              <a:spcBef>
                <a:spcPts val="0"/>
              </a:spcBef>
              <a:spcAft>
                <a:spcPts val="0"/>
              </a:spcAft>
              <a:buSzPts val="1200"/>
              <a:buChar char="●"/>
            </a:pPr>
            <a:r>
              <a:rPr lang="en">
                <a:solidFill>
                  <a:schemeClr val="hlink"/>
                </a:solidFill>
                <a:uFill>
                  <a:noFill/>
                </a:uFill>
                <a:hlinkClick r:id="rId3"/>
              </a:rPr>
              <a:t>Glossy flowing spheres background</a:t>
            </a:r>
            <a:endParaRPr/>
          </a:p>
        </p:txBody>
      </p:sp>
      <p:pic>
        <p:nvPicPr>
          <p:cNvPr id="424" name="Google Shape;424;p37"/>
          <p:cNvPicPr preferRelativeResize="0"/>
          <p:nvPr/>
        </p:nvPicPr>
        <p:blipFill rotWithShape="1">
          <a:blip r:embed="rId4">
            <a:alphaModFix amt="90000"/>
          </a:blip>
          <a:srcRect b="0" l="0" r="42492" t="59543"/>
          <a:stretch/>
        </p:blipFill>
        <p:spPr>
          <a:xfrm>
            <a:off x="4797378" y="2510350"/>
            <a:ext cx="1593999" cy="1607148"/>
          </a:xfrm>
          <a:prstGeom prst="rect">
            <a:avLst/>
          </a:prstGeom>
          <a:noFill/>
          <a:ln>
            <a:noFill/>
          </a:ln>
        </p:spPr>
      </p:pic>
      <p:pic>
        <p:nvPicPr>
          <p:cNvPr id="425" name="Google Shape;425;p37"/>
          <p:cNvPicPr preferRelativeResize="0"/>
          <p:nvPr/>
        </p:nvPicPr>
        <p:blipFill rotWithShape="1">
          <a:blip r:embed="rId5">
            <a:alphaModFix/>
          </a:blip>
          <a:srcRect b="65773" l="47167" r="-4675" t="-6230"/>
          <a:stretch/>
        </p:blipFill>
        <p:spPr>
          <a:xfrm>
            <a:off x="6465077" y="2303250"/>
            <a:ext cx="1235824" cy="1246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9" name="Shape 429"/>
        <p:cNvGrpSpPr/>
        <p:nvPr/>
      </p:nvGrpSpPr>
      <p:grpSpPr>
        <a:xfrm>
          <a:off x="0" y="0"/>
          <a:ext cx="0" cy="0"/>
          <a:chOff x="0" y="0"/>
          <a:chExt cx="0" cy="0"/>
        </a:xfrm>
      </p:grpSpPr>
      <p:sp>
        <p:nvSpPr>
          <p:cNvPr id="430" name="Google Shape;430;p38"/>
          <p:cNvSpPr txBox="1"/>
          <p:nvPr>
            <p:ph idx="1" type="body"/>
          </p:nvPr>
        </p:nvSpPr>
        <p:spPr>
          <a:xfrm>
            <a:off x="1038575" y="1434800"/>
            <a:ext cx="7066800" cy="297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Did you like the resources on this template? Get them for free at our other websites:</a:t>
            </a:r>
            <a:endParaRPr sz="1200"/>
          </a:p>
          <a:p>
            <a:pPr indent="0" lvl="0" marL="0" rtl="0" algn="l">
              <a:lnSpc>
                <a:spcPct val="100000"/>
              </a:lnSpc>
              <a:spcBef>
                <a:spcPts val="1000"/>
              </a:spcBef>
              <a:spcAft>
                <a:spcPts val="0"/>
              </a:spcAft>
              <a:buClr>
                <a:schemeClr val="dk1"/>
              </a:buClr>
              <a:buSzPts val="1100"/>
              <a:buFont typeface="Arial"/>
              <a:buNone/>
            </a:pPr>
            <a:r>
              <a:rPr lang="en" sz="1800">
                <a:latin typeface="Manrope ExtraBold"/>
                <a:ea typeface="Manrope ExtraBold"/>
                <a:cs typeface="Manrope ExtraBold"/>
                <a:sym typeface="Manrope ExtraBold"/>
              </a:rPr>
              <a:t>Photos:</a:t>
            </a:r>
            <a:endParaRPr sz="1800">
              <a:latin typeface="Manrope ExtraBold"/>
              <a:ea typeface="Manrope ExtraBold"/>
              <a:cs typeface="Manrope ExtraBold"/>
              <a:sym typeface="Manrope ExtraBold"/>
            </a:endParaRPr>
          </a:p>
          <a:p>
            <a:pPr indent="-213359" lvl="0" marL="274320" rtl="0" algn="l">
              <a:lnSpc>
                <a:spcPct val="100000"/>
              </a:lnSpc>
              <a:spcBef>
                <a:spcPts val="0"/>
              </a:spcBef>
              <a:spcAft>
                <a:spcPts val="0"/>
              </a:spcAft>
              <a:buSzPts val="1200"/>
              <a:buFont typeface="Albert Sans Light"/>
              <a:buChar char="●"/>
            </a:pPr>
            <a:r>
              <a:rPr lang="en">
                <a:uFill>
                  <a:noFill/>
                </a:uFill>
                <a:hlinkClick r:id="rId3"/>
              </a:rPr>
              <a:t>Business owner working on their strategy</a:t>
            </a:r>
            <a:endParaRPr/>
          </a:p>
          <a:p>
            <a:pPr indent="-213359" lvl="0" marL="274320" rtl="0" algn="l">
              <a:lnSpc>
                <a:spcPct val="100000"/>
              </a:lnSpc>
              <a:spcBef>
                <a:spcPts val="0"/>
              </a:spcBef>
              <a:spcAft>
                <a:spcPts val="0"/>
              </a:spcAft>
              <a:buSzPts val="1200"/>
              <a:buFont typeface="Albert Sans Light"/>
              <a:buChar char="●"/>
            </a:pPr>
            <a:r>
              <a:rPr lang="en">
                <a:uFill>
                  <a:noFill/>
                </a:uFill>
                <a:hlinkClick r:id="rId4"/>
              </a:rPr>
              <a:t>Front view of people having a meeting in the office</a:t>
            </a:r>
            <a:endParaRPr/>
          </a:p>
          <a:p>
            <a:pPr indent="-213359" lvl="0" marL="274320" rtl="0" algn="l">
              <a:lnSpc>
                <a:spcPct val="100000"/>
              </a:lnSpc>
              <a:spcBef>
                <a:spcPts val="0"/>
              </a:spcBef>
              <a:spcAft>
                <a:spcPts val="0"/>
              </a:spcAft>
              <a:buSzPts val="1200"/>
              <a:buFont typeface="Albert Sans Light"/>
              <a:buChar char="●"/>
            </a:pPr>
            <a:r>
              <a:rPr lang="en">
                <a:uFill>
                  <a:noFill/>
                </a:uFill>
                <a:hlinkClick r:id="rId5"/>
              </a:rPr>
              <a:t>Front view of people meeting over a cup of coffee</a:t>
            </a:r>
            <a:endParaRPr/>
          </a:p>
          <a:p>
            <a:pPr indent="0" lvl="0" marL="0" rtl="0" algn="l">
              <a:spcBef>
                <a:spcPts val="1000"/>
              </a:spcBef>
              <a:spcAft>
                <a:spcPts val="0"/>
              </a:spcAft>
              <a:buNone/>
            </a:pPr>
            <a:r>
              <a:rPr lang="en" sz="1800">
                <a:latin typeface="Manrope ExtraBold"/>
                <a:ea typeface="Manrope ExtraBold"/>
                <a:cs typeface="Manrope ExtraBold"/>
                <a:sym typeface="Manrope ExtraBold"/>
              </a:rPr>
              <a:t>Vectors:</a:t>
            </a:r>
            <a:endParaRPr sz="1800">
              <a:latin typeface="Manrope ExtraBold"/>
              <a:ea typeface="Manrope ExtraBold"/>
              <a:cs typeface="Manrope ExtraBold"/>
              <a:sym typeface="Manrope ExtraBold"/>
            </a:endParaRPr>
          </a:p>
          <a:p>
            <a:pPr indent="-213359" lvl="0" marL="274320" rtl="0" algn="l">
              <a:spcBef>
                <a:spcPts val="0"/>
              </a:spcBef>
              <a:spcAft>
                <a:spcPts val="0"/>
              </a:spcAft>
              <a:buSzPts val="1200"/>
              <a:buFont typeface="Albert Sans Light"/>
              <a:buChar char="●"/>
            </a:pPr>
            <a:r>
              <a:rPr lang="en">
                <a:uFill>
                  <a:noFill/>
                </a:uFill>
                <a:hlinkClick r:id="rId6"/>
              </a:rPr>
              <a:t>Isometric glass effect credit card</a:t>
            </a:r>
            <a:endParaRPr/>
          </a:p>
        </p:txBody>
      </p:sp>
      <p:sp>
        <p:nvSpPr>
          <p:cNvPr id="431" name="Google Shape;431;p38"/>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5" name="Shape 435"/>
        <p:cNvGrpSpPr/>
        <p:nvPr/>
      </p:nvGrpSpPr>
      <p:grpSpPr>
        <a:xfrm>
          <a:off x="0" y="0"/>
          <a:ext cx="0" cy="0"/>
          <a:chOff x="0" y="0"/>
          <a:chExt cx="0" cy="0"/>
        </a:xfrm>
      </p:grpSpPr>
      <p:sp>
        <p:nvSpPr>
          <p:cNvPr id="436" name="Google Shape;436;p3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437" name="Google Shape;437;p3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41" name="Shape 441"/>
        <p:cNvGrpSpPr/>
        <p:nvPr/>
      </p:nvGrpSpPr>
      <p:grpSpPr>
        <a:xfrm>
          <a:off x="0" y="0"/>
          <a:ext cx="0" cy="0"/>
          <a:chOff x="0" y="0"/>
          <a:chExt cx="0" cy="0"/>
        </a:xfrm>
      </p:grpSpPr>
      <p:sp>
        <p:nvSpPr>
          <p:cNvPr id="442" name="Google Shape;442;p4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443" name="Google Shape;443;p4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47" name="Shape 447"/>
        <p:cNvGrpSpPr/>
        <p:nvPr/>
      </p:nvGrpSpPr>
      <p:grpSpPr>
        <a:xfrm>
          <a:off x="0" y="0"/>
          <a:ext cx="0" cy="0"/>
          <a:chOff x="0" y="0"/>
          <a:chExt cx="0" cy="0"/>
        </a:xfrm>
      </p:grpSpPr>
      <p:sp>
        <p:nvSpPr>
          <p:cNvPr id="448" name="Google Shape;448;p41"/>
          <p:cNvSpPr txBox="1"/>
          <p:nvPr/>
        </p:nvSpPr>
        <p:spPr>
          <a:xfrm>
            <a:off x="723400" y="1187975"/>
            <a:ext cx="7697100" cy="188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Manrope</a:t>
            </a:r>
            <a:r>
              <a:rPr b="1" lang="en" sz="1100">
                <a:solidFill>
                  <a:schemeClr val="lt1"/>
                </a:solidFill>
              </a:rPr>
              <a:t> Extrabold</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https://fonts.google.com/specimen/Manrope</a:t>
            </a:r>
            <a:r>
              <a:rPr b="1" lang="en" sz="1100">
                <a:solidFill>
                  <a:schemeClr val="lt1"/>
                </a:solidFill>
              </a:rPr>
              <a:t>)</a:t>
            </a:r>
            <a:endParaRPr b="1" sz="1100">
              <a:solidFill>
                <a:schemeClr val="lt1"/>
              </a:solidFill>
            </a:endParaRPr>
          </a:p>
          <a:p>
            <a:pPr indent="0" lvl="0" marL="0" rtl="0" algn="ctr">
              <a:lnSpc>
                <a:spcPct val="100000"/>
              </a:lnSpc>
              <a:spcBef>
                <a:spcPts val="0"/>
              </a:spcBef>
              <a:spcAft>
                <a:spcPts val="0"/>
              </a:spcAft>
              <a:buNone/>
            </a:pPr>
            <a:r>
              <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Albert Sans</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https://fonts.google.com/specimen/Albert+Sans</a:t>
            </a:r>
            <a:r>
              <a:rPr lang="en" sz="1100">
                <a:solidFill>
                  <a:schemeClr val="lt1"/>
                </a:solidFill>
              </a:rPr>
              <a:t>)</a:t>
            </a:r>
            <a:endParaRPr sz="1100">
              <a:solidFill>
                <a:schemeClr val="lt1"/>
              </a:solidFill>
            </a:endParaRPr>
          </a:p>
        </p:txBody>
      </p:sp>
      <p:sp>
        <p:nvSpPr>
          <p:cNvPr id="449" name="Google Shape;449;p41"/>
          <p:cNvSpPr/>
          <p:nvPr/>
        </p:nvSpPr>
        <p:spPr>
          <a:xfrm>
            <a:off x="2583563" y="34043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3645382" y="34043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4707202" y="3404375"/>
            <a:ext cx="791400" cy="754200"/>
          </a:xfrm>
          <a:prstGeom prst="roundRect">
            <a:avLst>
              <a:gd fmla="val 16667" name="adj"/>
            </a:avLst>
          </a:prstGeom>
          <a:solidFill>
            <a:srgbClr val="E76A2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txBox="1"/>
          <p:nvPr/>
        </p:nvSpPr>
        <p:spPr>
          <a:xfrm>
            <a:off x="2583563" y="35614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453" name="Google Shape;453;p41"/>
          <p:cNvSpPr txBox="1"/>
          <p:nvPr/>
        </p:nvSpPr>
        <p:spPr>
          <a:xfrm>
            <a:off x="3645388" y="35614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454" name="Google Shape;454;p41"/>
          <p:cNvSpPr txBox="1"/>
          <p:nvPr/>
        </p:nvSpPr>
        <p:spPr>
          <a:xfrm>
            <a:off x="4707213" y="35614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#e76a28</a:t>
            </a:r>
            <a:endParaRPr sz="1000">
              <a:solidFill>
                <a:srgbClr val="FFFFFF"/>
              </a:solidFill>
            </a:endParaRPr>
          </a:p>
        </p:txBody>
      </p:sp>
      <p:sp>
        <p:nvSpPr>
          <p:cNvPr id="455" name="Google Shape;455;p41"/>
          <p:cNvSpPr/>
          <p:nvPr/>
        </p:nvSpPr>
        <p:spPr>
          <a:xfrm>
            <a:off x="5769038" y="3404375"/>
            <a:ext cx="791400" cy="754200"/>
          </a:xfrm>
          <a:prstGeom prst="roundRect">
            <a:avLst>
              <a:gd fmla="val 16667" name="adj"/>
            </a:avLst>
          </a:prstGeom>
          <a:solidFill>
            <a:srgbClr val="FFC8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txBox="1"/>
          <p:nvPr/>
        </p:nvSpPr>
        <p:spPr>
          <a:xfrm>
            <a:off x="5769038" y="35614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#ffc800</a:t>
            </a:r>
            <a:endParaRPr sz="1000">
              <a:solidFill>
                <a:schemeClr val="dk1"/>
              </a:solidFill>
            </a:endParaRPr>
          </a:p>
        </p:txBody>
      </p:sp>
      <p:sp>
        <p:nvSpPr>
          <p:cNvPr id="457" name="Google Shape;457;p4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1" name="Shape 461"/>
        <p:cNvGrpSpPr/>
        <p:nvPr/>
      </p:nvGrpSpPr>
      <p:grpSpPr>
        <a:xfrm>
          <a:off x="0" y="0"/>
          <a:ext cx="0" cy="0"/>
          <a:chOff x="0" y="0"/>
          <a:chExt cx="0" cy="0"/>
        </a:xfrm>
      </p:grpSpPr>
      <p:sp>
        <p:nvSpPr>
          <p:cNvPr id="462" name="Google Shape;462;p4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463" name="Google Shape;463;p4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464" name="Google Shape;464;p4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465" name="Google Shape;465;p4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466" name="Google Shape;466;p4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467" name="Google Shape;467;p4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468" name="Google Shape;468;p4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469" name="Google Shape;469;p4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470" name="Google Shape;470;p4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471" name="Google Shape;471;p4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472" name="Google Shape;472;p4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473" name="Google Shape;473;p4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 name="Shape 258"/>
        <p:cNvGrpSpPr/>
        <p:nvPr/>
      </p:nvGrpSpPr>
      <p:grpSpPr>
        <a:xfrm>
          <a:off x="0" y="0"/>
          <a:ext cx="0" cy="0"/>
          <a:chOff x="0" y="0"/>
          <a:chExt cx="0" cy="0"/>
        </a:xfrm>
      </p:grpSpPr>
      <p:sp>
        <p:nvSpPr>
          <p:cNvPr id="259" name="Google Shape;259;p25"/>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ontents of this template</a:t>
            </a:r>
            <a:endParaRPr/>
          </a:p>
        </p:txBody>
      </p:sp>
      <p:graphicFrame>
        <p:nvGraphicFramePr>
          <p:cNvPr id="260" name="Google Shape;260;p25"/>
          <p:cNvGraphicFramePr/>
          <p:nvPr/>
        </p:nvGraphicFramePr>
        <p:xfrm>
          <a:off x="846750" y="1771550"/>
          <a:ext cx="3000000" cy="3000000"/>
        </p:xfrm>
        <a:graphic>
          <a:graphicData uri="http://schemas.openxmlformats.org/drawingml/2006/table">
            <a:tbl>
              <a:tblPr>
                <a:noFill/>
                <a:tableStyleId>{7526A596-BD35-4183-9B41-718E38386F71}</a:tableStyleId>
              </a:tblPr>
              <a:tblGrid>
                <a:gridCol w="2436275"/>
                <a:gridCol w="5014225"/>
              </a:tblGrid>
              <a:tr h="361525">
                <a:tc>
                  <a:txBody>
                    <a:bodyPr/>
                    <a:lstStyle/>
                    <a:p>
                      <a:pPr indent="0" lvl="0" marL="0" rtl="0" algn="l">
                        <a:spcBef>
                          <a:spcPts val="0"/>
                        </a:spcBef>
                        <a:spcAft>
                          <a:spcPts val="0"/>
                        </a:spcAft>
                        <a:buNone/>
                      </a:pPr>
                      <a:r>
                        <a:rPr lang="en" sz="1000">
                          <a:solidFill>
                            <a:schemeClr val="hlink"/>
                          </a:solidFill>
                          <a:uFill>
                            <a:noFill/>
                          </a:uFill>
                          <a:latin typeface="Manrope ExtraBold"/>
                          <a:ea typeface="Manrope ExtraBold"/>
                          <a:cs typeface="Manrope ExtraBold"/>
                          <a:sym typeface="Manrope ExtraBold"/>
                          <a:hlinkClick action="ppaction://hlinksldjump" r:id="rId3"/>
                        </a:rPr>
                        <a:t>Fonts</a:t>
                      </a:r>
                      <a:endParaRPr sz="1000">
                        <a:solidFill>
                          <a:schemeClr val="lt1"/>
                        </a:solidFill>
                        <a:latin typeface="Manrope ExtraBold"/>
                        <a:ea typeface="Manrope ExtraBold"/>
                        <a:cs typeface="Manrope ExtraBold"/>
                        <a:sym typeface="Manrope ExtraBol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lt1"/>
                          </a:solidFill>
                          <a:latin typeface="Albert Sans"/>
                          <a:ea typeface="Albert Sans"/>
                          <a:cs typeface="Albert Sans"/>
                          <a:sym typeface="Albert Sans"/>
                        </a:rPr>
                        <a:t>To view this template correctly in PowerPoint, download and install the fonts we used</a:t>
                      </a:r>
                      <a:endParaRPr sz="900">
                        <a:solidFill>
                          <a:schemeClr val="lt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a:solidFill>
                            <a:schemeClr val="hlink"/>
                          </a:solidFill>
                          <a:uFill>
                            <a:noFill/>
                          </a:uFill>
                          <a:latin typeface="Manrope ExtraBold"/>
                          <a:ea typeface="Manrope ExtraBold"/>
                          <a:cs typeface="Manrope ExtraBold"/>
                          <a:sym typeface="Manrope ExtraBold"/>
                          <a:hlinkClick action="ppaction://hlinksldjump" r:id="rId4"/>
                        </a:rPr>
                        <a:t>Used </a:t>
                      </a:r>
                      <a:r>
                        <a:rPr lang="en" sz="1000">
                          <a:solidFill>
                            <a:schemeClr val="lt1"/>
                          </a:solidFill>
                          <a:latin typeface="Manrope ExtraBold"/>
                          <a:ea typeface="Manrope ExtraBold"/>
                          <a:cs typeface="Manrope ExtraBold"/>
                          <a:sym typeface="Manrope ExtraBold"/>
                        </a:rPr>
                        <a:t>and </a:t>
                      </a:r>
                      <a:r>
                        <a:rPr lang="en" sz="1000">
                          <a:solidFill>
                            <a:schemeClr val="hlink"/>
                          </a:solidFill>
                          <a:uFill>
                            <a:noFill/>
                          </a:uFill>
                          <a:latin typeface="Manrope ExtraBold"/>
                          <a:ea typeface="Manrope ExtraBold"/>
                          <a:cs typeface="Manrope ExtraBold"/>
                          <a:sym typeface="Manrope ExtraBold"/>
                          <a:hlinkClick action="ppaction://hlinksldjump" r:id="rId5"/>
                        </a:rPr>
                        <a:t>alternative</a:t>
                      </a:r>
                      <a:r>
                        <a:rPr lang="en" sz="1000">
                          <a:solidFill>
                            <a:schemeClr val="hlink"/>
                          </a:solidFill>
                          <a:uFill>
                            <a:noFill/>
                          </a:uFill>
                          <a:latin typeface="Manrope ExtraBold"/>
                          <a:ea typeface="Manrope ExtraBold"/>
                          <a:cs typeface="Manrope ExtraBold"/>
                          <a:sym typeface="Manrope ExtraBold"/>
                          <a:hlinkClick action="ppaction://hlinksldjump" r:id="rId6"/>
                        </a:rPr>
                        <a:t> resources</a:t>
                      </a:r>
                      <a:endParaRPr sz="1000">
                        <a:solidFill>
                          <a:schemeClr val="lt1"/>
                        </a:solidFill>
                        <a:latin typeface="Manrope ExtraBold"/>
                        <a:ea typeface="Manrope ExtraBold"/>
                        <a:cs typeface="Manrope ExtraBold"/>
                        <a:sym typeface="Manrope ExtraBol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00">
                          <a:solidFill>
                            <a:schemeClr val="lt1"/>
                          </a:solidFill>
                          <a:latin typeface="Albert Sans"/>
                          <a:ea typeface="Albert Sans"/>
                          <a:cs typeface="Albert Sans"/>
                          <a:sym typeface="Albert Sans"/>
                        </a:rPr>
                        <a:t>An assortment of graphic resources that are suitable for use in this presentation</a:t>
                      </a:r>
                      <a:endParaRPr sz="900">
                        <a:solidFill>
                          <a:schemeClr val="lt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a:solidFill>
                            <a:schemeClr val="hlink"/>
                          </a:solidFill>
                          <a:uFill>
                            <a:noFill/>
                          </a:uFill>
                          <a:latin typeface="Manrope ExtraBold"/>
                          <a:ea typeface="Manrope ExtraBold"/>
                          <a:cs typeface="Manrope ExtraBold"/>
                          <a:sym typeface="Manrope ExtraBold"/>
                          <a:hlinkClick action="ppaction://hlinksldjump" r:id="rId7"/>
                        </a:rPr>
                        <a:t>Thanks slide</a:t>
                      </a:r>
                      <a:endParaRPr sz="1000">
                        <a:solidFill>
                          <a:schemeClr val="lt1"/>
                        </a:solidFill>
                        <a:latin typeface="Manrope ExtraBold"/>
                        <a:ea typeface="Manrope ExtraBold"/>
                        <a:cs typeface="Manrope ExtraBold"/>
                        <a:sym typeface="Manrope ExtraBol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lt1"/>
                          </a:solidFill>
                          <a:latin typeface="Albert Sans"/>
                          <a:ea typeface="Albert Sans"/>
                          <a:cs typeface="Albert Sans"/>
                          <a:sym typeface="Albert Sans"/>
                        </a:rPr>
                        <a:t>You must keep it so that proper credits for our design are given</a:t>
                      </a:r>
                      <a:endParaRPr sz="900">
                        <a:solidFill>
                          <a:schemeClr val="lt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a:solidFill>
                            <a:schemeClr val="hlink"/>
                          </a:solidFill>
                          <a:uFill>
                            <a:noFill/>
                          </a:uFill>
                          <a:latin typeface="Manrope ExtraBold"/>
                          <a:ea typeface="Manrope ExtraBold"/>
                          <a:cs typeface="Manrope ExtraBold"/>
                          <a:sym typeface="Manrope ExtraBold"/>
                          <a:hlinkClick action="ppaction://hlinksldjump" r:id="rId8"/>
                        </a:rPr>
                        <a:t>Colors</a:t>
                      </a:r>
                      <a:endParaRPr sz="1000">
                        <a:solidFill>
                          <a:schemeClr val="lt1"/>
                        </a:solidFill>
                        <a:latin typeface="Manrope ExtraBold"/>
                        <a:ea typeface="Manrope ExtraBold"/>
                        <a:cs typeface="Manrope ExtraBold"/>
                        <a:sym typeface="Manrope ExtraBol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lt1"/>
                          </a:solidFill>
                          <a:latin typeface="Albert Sans"/>
                          <a:ea typeface="Albert Sans"/>
                          <a:cs typeface="Albert Sans"/>
                          <a:sym typeface="Albert Sans"/>
                        </a:rPr>
                        <a:t>All the colors used in this presentation</a:t>
                      </a:r>
                      <a:endParaRPr sz="900">
                        <a:solidFill>
                          <a:schemeClr val="lt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a:solidFill>
                            <a:schemeClr val="hlink"/>
                          </a:solidFill>
                          <a:uFill>
                            <a:noFill/>
                          </a:uFill>
                          <a:latin typeface="Manrope ExtraBold"/>
                          <a:ea typeface="Manrope ExtraBold"/>
                          <a:cs typeface="Manrope ExtraBold"/>
                          <a:sym typeface="Manrope ExtraBold"/>
                          <a:hlinkClick action="ppaction://hlinksldjump" r:id="rId9"/>
                        </a:rPr>
                        <a:t>Icons </a:t>
                      </a:r>
                      <a:r>
                        <a:rPr lang="en" sz="1000">
                          <a:solidFill>
                            <a:schemeClr val="lt1"/>
                          </a:solidFill>
                          <a:latin typeface="Manrope ExtraBold"/>
                          <a:ea typeface="Manrope ExtraBold"/>
                          <a:cs typeface="Manrope ExtraBold"/>
                          <a:sym typeface="Manrope ExtraBold"/>
                        </a:rPr>
                        <a:t>and</a:t>
                      </a:r>
                      <a:r>
                        <a:rPr lang="en" sz="1000">
                          <a:solidFill>
                            <a:schemeClr val="hlink"/>
                          </a:solidFill>
                          <a:uFill>
                            <a:noFill/>
                          </a:uFill>
                          <a:latin typeface="Manrope ExtraBold"/>
                          <a:ea typeface="Manrope ExtraBold"/>
                          <a:cs typeface="Manrope ExtraBold"/>
                          <a:sym typeface="Manrope ExtraBold"/>
                          <a:hlinkClick action="ppaction://hlinksldjump" r:id="rId10"/>
                        </a:rPr>
                        <a:t> infographic resources</a:t>
                      </a:r>
                      <a:endParaRPr sz="1000">
                        <a:solidFill>
                          <a:schemeClr val="lt1"/>
                        </a:solidFill>
                        <a:latin typeface="Manrope ExtraBold"/>
                        <a:ea typeface="Manrope ExtraBold"/>
                        <a:cs typeface="Manrope ExtraBold"/>
                        <a:sym typeface="Manrope ExtraBol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latin typeface="Albert Sans"/>
                          <a:ea typeface="Albert Sans"/>
                          <a:cs typeface="Albert Sans"/>
                          <a:sym typeface="Albert Sans"/>
                        </a:rPr>
                        <a:t>These can be used in the template, and their size and color can be edited</a:t>
                      </a:r>
                      <a:endParaRPr sz="900">
                        <a:solidFill>
                          <a:schemeClr val="lt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a:solidFill>
                            <a:schemeClr val="lt1"/>
                          </a:solidFill>
                          <a:latin typeface="Manrope ExtraBold"/>
                          <a:ea typeface="Manrope ExtraBold"/>
                          <a:cs typeface="Manrope ExtraBold"/>
                          <a:sym typeface="Manrope ExtraBold"/>
                        </a:rPr>
                        <a:t>Editable presentation theme </a:t>
                      </a:r>
                      <a:endParaRPr sz="1000">
                        <a:solidFill>
                          <a:schemeClr val="lt1"/>
                        </a:solidFill>
                        <a:latin typeface="Manrope ExtraBold"/>
                        <a:ea typeface="Manrope ExtraBold"/>
                        <a:cs typeface="Manrope ExtraBold"/>
                        <a:sym typeface="Manrope ExtraBold"/>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lt1"/>
                          </a:solidFill>
                          <a:latin typeface="Albert Sans"/>
                          <a:ea typeface="Albert Sans"/>
                          <a:cs typeface="Albert Sans"/>
                          <a:sym typeface="Albert Sans"/>
                        </a:rPr>
                        <a:t>You can edit the master slides easily. For more info, click </a:t>
                      </a:r>
                      <a:r>
                        <a:rPr b="1" lang="en" sz="900">
                          <a:solidFill>
                            <a:schemeClr val="lt1"/>
                          </a:solidFill>
                          <a:uFill>
                            <a:noFill/>
                          </a:uFill>
                          <a:latin typeface="Albert Sans"/>
                          <a:ea typeface="Albert Sans"/>
                          <a:cs typeface="Albert Sans"/>
                          <a:sym typeface="Albert Sans"/>
                          <a:hlinkClick r:id="rId11">
                            <a:extLst>
                              <a:ext uri="{A12FA001-AC4F-418D-AE19-62706E023703}">
                                <ahyp:hlinkClr val="tx"/>
                              </a:ext>
                            </a:extLst>
                          </a:hlinkClick>
                        </a:rPr>
                        <a:t>here</a:t>
                      </a:r>
                      <a:endParaRPr sz="900">
                        <a:solidFill>
                          <a:schemeClr val="lt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261" name="Google Shape;261;p25"/>
          <p:cNvSpPr txBox="1"/>
          <p:nvPr/>
        </p:nvSpPr>
        <p:spPr>
          <a:xfrm>
            <a:off x="720000" y="1401650"/>
            <a:ext cx="7704000" cy="369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lt1"/>
                </a:solidFill>
                <a:latin typeface="Albert Sans"/>
                <a:ea typeface="Albert Sans"/>
                <a:cs typeface="Albert Sans"/>
                <a:sym typeface="Albert Sans"/>
              </a:rPr>
              <a:t>You can delete this slide when you’re done editing the presentation</a:t>
            </a:r>
            <a:endParaRPr b="1" sz="1200">
              <a:solidFill>
                <a:schemeClr val="lt1"/>
              </a:solidFill>
              <a:latin typeface="Albert Sans"/>
              <a:ea typeface="Albert Sans"/>
              <a:cs typeface="Albert Sans"/>
              <a:sym typeface="Albert Sans"/>
            </a:endParaRPr>
          </a:p>
        </p:txBody>
      </p:sp>
      <p:sp>
        <p:nvSpPr>
          <p:cNvPr id="262" name="Google Shape;262;p25"/>
          <p:cNvSpPr txBox="1"/>
          <p:nvPr/>
        </p:nvSpPr>
        <p:spPr>
          <a:xfrm>
            <a:off x="880488" y="39407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Albert Sans"/>
                <a:ea typeface="Albert Sans"/>
                <a:cs typeface="Albert Sans"/>
                <a:sym typeface="Albert Sans"/>
              </a:rPr>
              <a:t>For more info:</a:t>
            </a:r>
            <a:br>
              <a:rPr b="1" lang="en" sz="800">
                <a:solidFill>
                  <a:schemeClr val="lt1"/>
                </a:solidFill>
                <a:latin typeface="Albert Sans"/>
                <a:ea typeface="Albert Sans"/>
                <a:cs typeface="Albert Sans"/>
                <a:sym typeface="Albert Sans"/>
              </a:rPr>
            </a:br>
            <a:r>
              <a:rPr b="1" lang="en" sz="1000">
                <a:solidFill>
                  <a:schemeClr val="lt1"/>
                </a:solidFill>
                <a:uFill>
                  <a:noFill/>
                </a:uFill>
                <a:latin typeface="Albert Sans"/>
                <a:ea typeface="Albert Sans"/>
                <a:cs typeface="Albert Sans"/>
                <a:sym typeface="Albert Sans"/>
                <a:hlinkClick r:id="rId12">
                  <a:extLst>
                    <a:ext uri="{A12FA001-AC4F-418D-AE19-62706E023703}">
                      <ahyp:hlinkClr val="tx"/>
                    </a:ext>
                  </a:extLst>
                </a:hlinkClick>
              </a:rPr>
              <a:t>SLIDESGO </a:t>
            </a:r>
            <a:r>
              <a:rPr b="1" lang="en" sz="1000">
                <a:solidFill>
                  <a:schemeClr val="lt1"/>
                </a:solidFill>
                <a:latin typeface="Albert Sans"/>
                <a:ea typeface="Albert Sans"/>
                <a:cs typeface="Albert Sans"/>
                <a:sym typeface="Albert Sans"/>
              </a:rPr>
              <a:t>| </a:t>
            </a:r>
            <a:r>
              <a:rPr b="1" lang="en" sz="1000">
                <a:solidFill>
                  <a:schemeClr val="lt1"/>
                </a:solidFill>
                <a:uFill>
                  <a:noFill/>
                </a:uFill>
                <a:latin typeface="Albert Sans"/>
                <a:ea typeface="Albert Sans"/>
                <a:cs typeface="Albert Sans"/>
                <a:sym typeface="Albert Sans"/>
                <a:hlinkClick r:id="rId13">
                  <a:extLst>
                    <a:ext uri="{A12FA001-AC4F-418D-AE19-62706E023703}">
                      <ahyp:hlinkClr val="tx"/>
                    </a:ext>
                  </a:extLst>
                </a:hlinkClick>
              </a:rPr>
              <a:t>BLOG</a:t>
            </a:r>
            <a:r>
              <a:rPr b="1" lang="en" sz="1000">
                <a:solidFill>
                  <a:schemeClr val="lt1"/>
                </a:solidFill>
                <a:latin typeface="Albert Sans"/>
                <a:ea typeface="Albert Sans"/>
                <a:cs typeface="Albert Sans"/>
                <a:sym typeface="Albert Sans"/>
              </a:rPr>
              <a:t> | </a:t>
            </a:r>
            <a:r>
              <a:rPr b="1" lang="en" sz="1000">
                <a:solidFill>
                  <a:schemeClr val="lt1"/>
                </a:solidFill>
                <a:uFill>
                  <a:noFill/>
                </a:uFill>
                <a:latin typeface="Albert Sans"/>
                <a:ea typeface="Albert Sans"/>
                <a:cs typeface="Albert Sans"/>
                <a:sym typeface="Albert Sans"/>
                <a:hlinkClick r:id="rId14">
                  <a:extLst>
                    <a:ext uri="{A12FA001-AC4F-418D-AE19-62706E023703}">
                      <ahyp:hlinkClr val="tx"/>
                    </a:ext>
                  </a:extLst>
                </a:hlinkClick>
              </a:rPr>
              <a:t>FAQ</a:t>
            </a:r>
            <a:r>
              <a:rPr b="1" lang="en" sz="1000">
                <a:solidFill>
                  <a:schemeClr val="lt1"/>
                </a:solidFill>
                <a:latin typeface="Albert Sans"/>
                <a:ea typeface="Albert Sans"/>
                <a:cs typeface="Albert Sans"/>
                <a:sym typeface="Albert Sans"/>
              </a:rPr>
              <a:t>s</a:t>
            </a:r>
            <a:endParaRPr b="1" sz="1000">
              <a:solidFill>
                <a:schemeClr val="lt1"/>
              </a:solidFill>
              <a:latin typeface="Albert Sans"/>
              <a:ea typeface="Albert Sans"/>
              <a:cs typeface="Albert Sans"/>
              <a:sym typeface="Albert Sans"/>
            </a:endParaRPr>
          </a:p>
        </p:txBody>
      </p:sp>
      <p:sp>
        <p:nvSpPr>
          <p:cNvPr id="263" name="Google Shape;263;p25"/>
          <p:cNvSpPr txBox="1"/>
          <p:nvPr/>
        </p:nvSpPr>
        <p:spPr>
          <a:xfrm>
            <a:off x="4858026" y="3940700"/>
            <a:ext cx="3329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Albert Sans"/>
                <a:ea typeface="Albert Sans"/>
                <a:cs typeface="Albert Sans"/>
                <a:sym typeface="Albert Sans"/>
              </a:rPr>
              <a:t>You can visit our sister </a:t>
            </a:r>
            <a:r>
              <a:rPr b="1" lang="en" sz="800">
                <a:solidFill>
                  <a:schemeClr val="lt1"/>
                </a:solidFill>
                <a:latin typeface="Albert Sans"/>
                <a:ea typeface="Albert Sans"/>
                <a:cs typeface="Albert Sans"/>
                <a:sym typeface="Albert Sans"/>
              </a:rPr>
              <a:t>projects</a:t>
            </a:r>
            <a:r>
              <a:rPr b="1" lang="en" sz="800">
                <a:solidFill>
                  <a:schemeClr val="lt1"/>
                </a:solidFill>
                <a:latin typeface="Albert Sans"/>
                <a:ea typeface="Albert Sans"/>
                <a:cs typeface="Albert Sans"/>
                <a:sym typeface="Albert Sans"/>
              </a:rPr>
              <a:t>:</a:t>
            </a:r>
            <a:br>
              <a:rPr b="1" lang="en" sz="800">
                <a:solidFill>
                  <a:schemeClr val="lt1"/>
                </a:solidFill>
                <a:latin typeface="Albert Sans"/>
                <a:ea typeface="Albert Sans"/>
                <a:cs typeface="Albert Sans"/>
                <a:sym typeface="Albert Sans"/>
              </a:rPr>
            </a:br>
            <a:r>
              <a:rPr b="1" lang="en" sz="1000">
                <a:solidFill>
                  <a:schemeClr val="lt1"/>
                </a:solidFill>
                <a:uFill>
                  <a:noFill/>
                </a:uFill>
                <a:latin typeface="Albert Sans"/>
                <a:ea typeface="Albert Sans"/>
                <a:cs typeface="Albert Sans"/>
                <a:sym typeface="Albert Sans"/>
                <a:hlinkClick r:id="rId15">
                  <a:extLst>
                    <a:ext uri="{A12FA001-AC4F-418D-AE19-62706E023703}">
                      <ahyp:hlinkClr val="tx"/>
                    </a:ext>
                  </a:extLst>
                </a:hlinkClick>
              </a:rPr>
              <a:t>FREEPIK</a:t>
            </a:r>
            <a:r>
              <a:rPr b="1" lang="en" sz="1000">
                <a:solidFill>
                  <a:schemeClr val="lt1"/>
                </a:solidFill>
                <a:latin typeface="Albert Sans"/>
                <a:ea typeface="Albert Sans"/>
                <a:cs typeface="Albert Sans"/>
                <a:sym typeface="Albert Sans"/>
              </a:rPr>
              <a:t> | </a:t>
            </a:r>
            <a:r>
              <a:rPr b="1" lang="en" sz="1000">
                <a:solidFill>
                  <a:schemeClr val="lt1"/>
                </a:solidFill>
                <a:uFill>
                  <a:noFill/>
                </a:uFill>
                <a:latin typeface="Albert Sans"/>
                <a:ea typeface="Albert Sans"/>
                <a:cs typeface="Albert Sans"/>
                <a:sym typeface="Albert Sans"/>
                <a:hlinkClick r:id="rId16">
                  <a:extLst>
                    <a:ext uri="{A12FA001-AC4F-418D-AE19-62706E023703}">
                      <ahyp:hlinkClr val="tx"/>
                    </a:ext>
                  </a:extLst>
                </a:hlinkClick>
              </a:rPr>
              <a:t>FLATICON</a:t>
            </a:r>
            <a:r>
              <a:rPr b="1" lang="en" sz="1000">
                <a:solidFill>
                  <a:schemeClr val="lt1"/>
                </a:solidFill>
                <a:latin typeface="Albert Sans"/>
                <a:ea typeface="Albert Sans"/>
                <a:cs typeface="Albert Sans"/>
                <a:sym typeface="Albert Sans"/>
              </a:rPr>
              <a:t> | </a:t>
            </a:r>
            <a:r>
              <a:rPr b="1" lang="en" sz="1000">
                <a:solidFill>
                  <a:schemeClr val="lt1"/>
                </a:solidFill>
                <a:uFill>
                  <a:noFill/>
                </a:uFill>
                <a:latin typeface="Albert Sans"/>
                <a:ea typeface="Albert Sans"/>
                <a:cs typeface="Albert Sans"/>
                <a:sym typeface="Albert Sans"/>
                <a:hlinkClick r:id="rId17">
                  <a:extLst>
                    <a:ext uri="{A12FA001-AC4F-418D-AE19-62706E023703}">
                      <ahyp:hlinkClr val="tx"/>
                    </a:ext>
                  </a:extLst>
                </a:hlinkClick>
              </a:rPr>
              <a:t>STORYSET</a:t>
            </a:r>
            <a:r>
              <a:rPr b="1" lang="en" sz="1000">
                <a:solidFill>
                  <a:schemeClr val="lt1"/>
                </a:solidFill>
                <a:latin typeface="Albert Sans"/>
                <a:ea typeface="Albert Sans"/>
                <a:cs typeface="Albert Sans"/>
                <a:sym typeface="Albert Sans"/>
              </a:rPr>
              <a:t> | </a:t>
            </a:r>
            <a:r>
              <a:rPr b="1" lang="en" sz="1000">
                <a:solidFill>
                  <a:schemeClr val="lt1"/>
                </a:solidFill>
                <a:uFill>
                  <a:noFill/>
                </a:uFill>
                <a:latin typeface="Albert Sans"/>
                <a:ea typeface="Albert Sans"/>
                <a:cs typeface="Albert Sans"/>
                <a:sym typeface="Albert Sans"/>
                <a:hlinkClick r:id="rId18">
                  <a:extLst>
                    <a:ext uri="{A12FA001-AC4F-418D-AE19-62706E023703}">
                      <ahyp:hlinkClr val="tx"/>
                    </a:ext>
                  </a:extLst>
                </a:hlinkClick>
              </a:rPr>
              <a:t>WEPIK </a:t>
            </a:r>
            <a:r>
              <a:rPr b="1" lang="en" sz="1000">
                <a:solidFill>
                  <a:schemeClr val="lt1"/>
                </a:solidFill>
                <a:latin typeface="Albert Sans"/>
                <a:ea typeface="Albert Sans"/>
                <a:cs typeface="Albert Sans"/>
                <a:sym typeface="Albert Sans"/>
              </a:rPr>
              <a:t>| </a:t>
            </a:r>
            <a:r>
              <a:rPr b="1" lang="en" sz="1000">
                <a:solidFill>
                  <a:schemeClr val="lt1"/>
                </a:solidFill>
                <a:uFill>
                  <a:noFill/>
                </a:uFill>
                <a:latin typeface="Albert Sans"/>
                <a:ea typeface="Albert Sans"/>
                <a:cs typeface="Albert Sans"/>
                <a:sym typeface="Albert Sans"/>
                <a:hlinkClick r:id="rId19">
                  <a:extLst>
                    <a:ext uri="{A12FA001-AC4F-418D-AE19-62706E023703}">
                      <ahyp:hlinkClr val="tx"/>
                    </a:ext>
                  </a:extLst>
                </a:hlinkClick>
              </a:rPr>
              <a:t>VIDEVO</a:t>
            </a:r>
            <a:endParaRPr b="1" sz="1000">
              <a:solidFill>
                <a:schemeClr val="lt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7" name="Shape 477"/>
        <p:cNvGrpSpPr/>
        <p:nvPr/>
      </p:nvGrpSpPr>
      <p:grpSpPr>
        <a:xfrm>
          <a:off x="0" y="0"/>
          <a:ext cx="0" cy="0"/>
          <a:chOff x="0" y="0"/>
          <a:chExt cx="0" cy="0"/>
        </a:xfrm>
      </p:grpSpPr>
      <p:grpSp>
        <p:nvGrpSpPr>
          <p:cNvPr id="478" name="Google Shape;478;p43"/>
          <p:cNvGrpSpPr/>
          <p:nvPr/>
        </p:nvGrpSpPr>
        <p:grpSpPr>
          <a:xfrm>
            <a:off x="5048544" y="3019584"/>
            <a:ext cx="442841" cy="514271"/>
            <a:chOff x="4727025" y="1332775"/>
            <a:chExt cx="59900" cy="69625"/>
          </a:xfrm>
        </p:grpSpPr>
        <p:sp>
          <p:nvSpPr>
            <p:cNvPr id="479" name="Google Shape;479;p4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43"/>
          <p:cNvGrpSpPr/>
          <p:nvPr/>
        </p:nvGrpSpPr>
        <p:grpSpPr>
          <a:xfrm>
            <a:off x="5723860" y="2267072"/>
            <a:ext cx="500909" cy="500899"/>
            <a:chOff x="4820425" y="1329900"/>
            <a:chExt cx="70175" cy="70350"/>
          </a:xfrm>
        </p:grpSpPr>
        <p:sp>
          <p:nvSpPr>
            <p:cNvPr id="482" name="Google Shape;482;p4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43"/>
          <p:cNvGrpSpPr/>
          <p:nvPr/>
        </p:nvGrpSpPr>
        <p:grpSpPr>
          <a:xfrm>
            <a:off x="6376484" y="2278862"/>
            <a:ext cx="538135" cy="493119"/>
            <a:chOff x="4903200" y="1331525"/>
            <a:chExt cx="73575" cy="67425"/>
          </a:xfrm>
        </p:grpSpPr>
        <p:sp>
          <p:nvSpPr>
            <p:cNvPr id="487" name="Google Shape;487;p4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88" name="Google Shape;488;p4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43"/>
          <p:cNvGrpSpPr/>
          <p:nvPr/>
        </p:nvGrpSpPr>
        <p:grpSpPr>
          <a:xfrm>
            <a:off x="5636435" y="3020840"/>
            <a:ext cx="544563" cy="511895"/>
            <a:chOff x="4815575" y="1416800"/>
            <a:chExt cx="73750" cy="71400"/>
          </a:xfrm>
        </p:grpSpPr>
        <p:sp>
          <p:nvSpPr>
            <p:cNvPr id="490" name="Google Shape;490;p4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43"/>
          <p:cNvGrpSpPr/>
          <p:nvPr/>
        </p:nvGrpSpPr>
        <p:grpSpPr>
          <a:xfrm>
            <a:off x="6333060" y="3020546"/>
            <a:ext cx="602914" cy="512477"/>
            <a:chOff x="4902475" y="1418875"/>
            <a:chExt cx="74500" cy="63775"/>
          </a:xfrm>
        </p:grpSpPr>
        <p:sp>
          <p:nvSpPr>
            <p:cNvPr id="494" name="Google Shape;494;p4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43"/>
          <p:cNvGrpSpPr/>
          <p:nvPr/>
        </p:nvGrpSpPr>
        <p:grpSpPr>
          <a:xfrm>
            <a:off x="5748932" y="3759785"/>
            <a:ext cx="515391" cy="525699"/>
            <a:chOff x="4818100" y="1507675"/>
            <a:chExt cx="71225" cy="71625"/>
          </a:xfrm>
        </p:grpSpPr>
        <p:sp>
          <p:nvSpPr>
            <p:cNvPr id="497" name="Google Shape;497;p4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43"/>
          <p:cNvGrpSpPr/>
          <p:nvPr/>
        </p:nvGrpSpPr>
        <p:grpSpPr>
          <a:xfrm>
            <a:off x="5087034" y="3781317"/>
            <a:ext cx="522956" cy="489869"/>
            <a:chOff x="4721450" y="1509475"/>
            <a:chExt cx="79350" cy="74325"/>
          </a:xfrm>
        </p:grpSpPr>
        <p:sp>
          <p:nvSpPr>
            <p:cNvPr id="502" name="Google Shape;502;p4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43"/>
          <p:cNvGrpSpPr/>
          <p:nvPr/>
        </p:nvGrpSpPr>
        <p:grpSpPr>
          <a:xfrm>
            <a:off x="6410277" y="3761069"/>
            <a:ext cx="525704" cy="535436"/>
            <a:chOff x="4906800" y="1507500"/>
            <a:chExt cx="70350" cy="71075"/>
          </a:xfrm>
        </p:grpSpPr>
        <p:sp>
          <p:nvSpPr>
            <p:cNvPr id="507" name="Google Shape;507;p4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43"/>
          <p:cNvGrpSpPr/>
          <p:nvPr/>
        </p:nvGrpSpPr>
        <p:grpSpPr>
          <a:xfrm>
            <a:off x="4443099" y="2267050"/>
            <a:ext cx="508054" cy="508095"/>
            <a:chOff x="3736598" y="2170606"/>
            <a:chExt cx="404889" cy="404889"/>
          </a:xfrm>
        </p:grpSpPr>
        <p:sp>
          <p:nvSpPr>
            <p:cNvPr id="513" name="Google Shape;513;p4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43"/>
          <p:cNvGrpSpPr/>
          <p:nvPr/>
        </p:nvGrpSpPr>
        <p:grpSpPr>
          <a:xfrm>
            <a:off x="3731139" y="2267145"/>
            <a:ext cx="575790" cy="507904"/>
            <a:chOff x="3161917" y="2170682"/>
            <a:chExt cx="458870" cy="404737"/>
          </a:xfrm>
        </p:grpSpPr>
        <p:sp>
          <p:nvSpPr>
            <p:cNvPr id="518" name="Google Shape;518;p4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19" name="Google Shape;519;p4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43"/>
          <p:cNvGrpSpPr/>
          <p:nvPr/>
        </p:nvGrpSpPr>
        <p:grpSpPr>
          <a:xfrm>
            <a:off x="3758669" y="3027517"/>
            <a:ext cx="520730" cy="498567"/>
            <a:chOff x="3179914" y="2889488"/>
            <a:chExt cx="422876" cy="404911"/>
          </a:xfrm>
        </p:grpSpPr>
        <p:sp>
          <p:nvSpPr>
            <p:cNvPr id="522" name="Google Shape;522;p4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43"/>
          <p:cNvGrpSpPr/>
          <p:nvPr/>
        </p:nvGrpSpPr>
        <p:grpSpPr>
          <a:xfrm>
            <a:off x="4387349" y="3027477"/>
            <a:ext cx="516145" cy="498648"/>
            <a:chOff x="3729467" y="2889422"/>
            <a:chExt cx="419153" cy="404977"/>
          </a:xfrm>
        </p:grpSpPr>
        <p:sp>
          <p:nvSpPr>
            <p:cNvPr id="529" name="Google Shape;529;p4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4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43"/>
          <p:cNvGrpSpPr/>
          <p:nvPr/>
        </p:nvGrpSpPr>
        <p:grpSpPr>
          <a:xfrm>
            <a:off x="7107677" y="2474362"/>
            <a:ext cx="166473" cy="141497"/>
            <a:chOff x="4660325" y="1866850"/>
            <a:chExt cx="68350" cy="58100"/>
          </a:xfrm>
        </p:grpSpPr>
        <p:sp>
          <p:nvSpPr>
            <p:cNvPr id="541" name="Google Shape;541;p4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43"/>
          <p:cNvGrpSpPr/>
          <p:nvPr/>
        </p:nvGrpSpPr>
        <p:grpSpPr>
          <a:xfrm>
            <a:off x="7417022" y="2500086"/>
            <a:ext cx="162515" cy="90049"/>
            <a:chOff x="4791775" y="1877500"/>
            <a:chExt cx="66725" cy="36975"/>
          </a:xfrm>
        </p:grpSpPr>
        <p:sp>
          <p:nvSpPr>
            <p:cNvPr id="544" name="Google Shape;544;p4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43"/>
          <p:cNvGrpSpPr/>
          <p:nvPr/>
        </p:nvGrpSpPr>
        <p:grpSpPr>
          <a:xfrm>
            <a:off x="7738734" y="2500086"/>
            <a:ext cx="144979" cy="90049"/>
            <a:chOff x="4923925" y="1877500"/>
            <a:chExt cx="59525" cy="36975"/>
          </a:xfrm>
        </p:grpSpPr>
        <p:sp>
          <p:nvSpPr>
            <p:cNvPr id="547" name="Google Shape;547;p4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3"/>
          <p:cNvGrpSpPr/>
          <p:nvPr/>
        </p:nvGrpSpPr>
        <p:grpSpPr>
          <a:xfrm>
            <a:off x="8033226" y="2482277"/>
            <a:ext cx="141447" cy="125667"/>
            <a:chOff x="5058450" y="1870100"/>
            <a:chExt cx="58075" cy="51600"/>
          </a:xfrm>
        </p:grpSpPr>
        <p:sp>
          <p:nvSpPr>
            <p:cNvPr id="550" name="Google Shape;550;p4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43"/>
          <p:cNvGrpSpPr/>
          <p:nvPr/>
        </p:nvGrpSpPr>
        <p:grpSpPr>
          <a:xfrm>
            <a:off x="7447741" y="2904685"/>
            <a:ext cx="101077" cy="107645"/>
            <a:chOff x="4811425" y="2065025"/>
            <a:chExt cx="41500" cy="44200"/>
          </a:xfrm>
        </p:grpSpPr>
        <p:sp>
          <p:nvSpPr>
            <p:cNvPr id="553" name="Google Shape;553;p4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3"/>
          <p:cNvGrpSpPr/>
          <p:nvPr/>
        </p:nvGrpSpPr>
        <p:grpSpPr>
          <a:xfrm>
            <a:off x="7740178" y="2904898"/>
            <a:ext cx="120867" cy="107218"/>
            <a:chOff x="4929875" y="2065025"/>
            <a:chExt cx="49625" cy="44025"/>
          </a:xfrm>
        </p:grpSpPr>
        <p:sp>
          <p:nvSpPr>
            <p:cNvPr id="556" name="Google Shape;556;p4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43"/>
          <p:cNvGrpSpPr/>
          <p:nvPr/>
        </p:nvGrpSpPr>
        <p:grpSpPr>
          <a:xfrm>
            <a:off x="8068847" y="2907912"/>
            <a:ext cx="70206" cy="101191"/>
            <a:chOff x="5083925" y="2066350"/>
            <a:chExt cx="28825" cy="41550"/>
          </a:xfrm>
        </p:grpSpPr>
        <p:sp>
          <p:nvSpPr>
            <p:cNvPr id="559" name="Google Shape;559;p4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43"/>
          <p:cNvGrpSpPr/>
          <p:nvPr/>
        </p:nvGrpSpPr>
        <p:grpSpPr>
          <a:xfrm>
            <a:off x="7100401" y="2923559"/>
            <a:ext cx="181026" cy="69896"/>
            <a:chOff x="4659775" y="2072775"/>
            <a:chExt cx="74325" cy="28700"/>
          </a:xfrm>
        </p:grpSpPr>
        <p:sp>
          <p:nvSpPr>
            <p:cNvPr id="562" name="Google Shape;562;p4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43"/>
          <p:cNvGrpSpPr/>
          <p:nvPr/>
        </p:nvGrpSpPr>
        <p:grpSpPr>
          <a:xfrm>
            <a:off x="8020257" y="2714124"/>
            <a:ext cx="167387" cy="89197"/>
            <a:chOff x="4662475" y="1976500"/>
            <a:chExt cx="68725" cy="36625"/>
          </a:xfrm>
        </p:grpSpPr>
        <p:sp>
          <p:nvSpPr>
            <p:cNvPr id="566" name="Google Shape;566;p4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43"/>
          <p:cNvGrpSpPr/>
          <p:nvPr/>
        </p:nvGrpSpPr>
        <p:grpSpPr>
          <a:xfrm>
            <a:off x="7717162" y="2717564"/>
            <a:ext cx="166899" cy="82317"/>
            <a:chOff x="4920150" y="1977875"/>
            <a:chExt cx="68525" cy="33800"/>
          </a:xfrm>
        </p:grpSpPr>
        <p:sp>
          <p:nvSpPr>
            <p:cNvPr id="570" name="Google Shape;570;p4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43"/>
          <p:cNvGrpSpPr/>
          <p:nvPr/>
        </p:nvGrpSpPr>
        <p:grpSpPr>
          <a:xfrm>
            <a:off x="7128319" y="3121482"/>
            <a:ext cx="125190" cy="127858"/>
            <a:chOff x="4676550" y="2160575"/>
            <a:chExt cx="51400" cy="52500"/>
          </a:xfrm>
        </p:grpSpPr>
        <p:sp>
          <p:nvSpPr>
            <p:cNvPr id="574" name="Google Shape;574;p4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43"/>
          <p:cNvGrpSpPr/>
          <p:nvPr/>
        </p:nvGrpSpPr>
        <p:grpSpPr>
          <a:xfrm>
            <a:off x="7425577" y="3128514"/>
            <a:ext cx="145405" cy="113794"/>
            <a:chOff x="4768325" y="2163475"/>
            <a:chExt cx="59700" cy="46725"/>
          </a:xfrm>
        </p:grpSpPr>
        <p:sp>
          <p:nvSpPr>
            <p:cNvPr id="578" name="Google Shape;578;p4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4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43"/>
          <p:cNvGrpSpPr/>
          <p:nvPr/>
        </p:nvGrpSpPr>
        <p:grpSpPr>
          <a:xfrm>
            <a:off x="7441895" y="3383608"/>
            <a:ext cx="112768" cy="106853"/>
            <a:chOff x="4768575" y="2253950"/>
            <a:chExt cx="46300" cy="43875"/>
          </a:xfrm>
        </p:grpSpPr>
        <p:sp>
          <p:nvSpPr>
            <p:cNvPr id="587" name="Google Shape;587;p4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43"/>
          <p:cNvGrpSpPr/>
          <p:nvPr/>
        </p:nvGrpSpPr>
        <p:grpSpPr>
          <a:xfrm>
            <a:off x="7741518" y="3872634"/>
            <a:ext cx="118187" cy="146246"/>
            <a:chOff x="4960900" y="2433225"/>
            <a:chExt cx="48525" cy="60050"/>
          </a:xfrm>
        </p:grpSpPr>
        <p:sp>
          <p:nvSpPr>
            <p:cNvPr id="590" name="Google Shape;590;p4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43"/>
          <p:cNvGrpSpPr/>
          <p:nvPr/>
        </p:nvGrpSpPr>
        <p:grpSpPr>
          <a:xfrm>
            <a:off x="7430083" y="4136695"/>
            <a:ext cx="136394" cy="143810"/>
            <a:chOff x="4854075" y="2527625"/>
            <a:chExt cx="56000" cy="59050"/>
          </a:xfrm>
        </p:grpSpPr>
        <p:sp>
          <p:nvSpPr>
            <p:cNvPr id="593" name="Google Shape;593;p4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4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3"/>
          <p:cNvGrpSpPr/>
          <p:nvPr/>
        </p:nvGrpSpPr>
        <p:grpSpPr>
          <a:xfrm>
            <a:off x="8054294" y="3600439"/>
            <a:ext cx="99312" cy="160797"/>
            <a:chOff x="5059700" y="2334775"/>
            <a:chExt cx="40775" cy="66025"/>
          </a:xfrm>
        </p:grpSpPr>
        <p:sp>
          <p:nvSpPr>
            <p:cNvPr id="599" name="Google Shape;599;p4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43"/>
          <p:cNvGrpSpPr/>
          <p:nvPr/>
        </p:nvGrpSpPr>
        <p:grpSpPr>
          <a:xfrm>
            <a:off x="8011458" y="3865571"/>
            <a:ext cx="184984" cy="160371"/>
            <a:chOff x="5037700" y="2430325"/>
            <a:chExt cx="75950" cy="65850"/>
          </a:xfrm>
        </p:grpSpPr>
        <p:sp>
          <p:nvSpPr>
            <p:cNvPr id="609" name="Google Shape;609;p4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43"/>
          <p:cNvGrpSpPr/>
          <p:nvPr/>
        </p:nvGrpSpPr>
        <p:grpSpPr>
          <a:xfrm>
            <a:off x="7430964" y="3632023"/>
            <a:ext cx="173014" cy="97629"/>
            <a:chOff x="4756975" y="2341800"/>
            <a:chExt cx="91975" cy="51925"/>
          </a:xfrm>
        </p:grpSpPr>
        <p:sp>
          <p:nvSpPr>
            <p:cNvPr id="612" name="Google Shape;612;p4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43"/>
          <p:cNvGrpSpPr/>
          <p:nvPr/>
        </p:nvGrpSpPr>
        <p:grpSpPr>
          <a:xfrm>
            <a:off x="7697901" y="4120720"/>
            <a:ext cx="212497" cy="175761"/>
            <a:chOff x="4943575" y="2516350"/>
            <a:chExt cx="98675" cy="81700"/>
          </a:xfrm>
        </p:grpSpPr>
        <p:sp>
          <p:nvSpPr>
            <p:cNvPr id="633" name="Google Shape;633;p4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43"/>
          <p:cNvGrpSpPr/>
          <p:nvPr/>
        </p:nvGrpSpPr>
        <p:grpSpPr>
          <a:xfrm>
            <a:off x="1955962" y="3346963"/>
            <a:ext cx="965351" cy="134611"/>
            <a:chOff x="4411970" y="2962952"/>
            <a:chExt cx="706544" cy="104212"/>
          </a:xfrm>
        </p:grpSpPr>
        <p:sp>
          <p:nvSpPr>
            <p:cNvPr id="712" name="Google Shape;712;p4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43"/>
          <p:cNvGrpSpPr/>
          <p:nvPr/>
        </p:nvGrpSpPr>
        <p:grpSpPr>
          <a:xfrm>
            <a:off x="1955962" y="2935877"/>
            <a:ext cx="960158" cy="289172"/>
            <a:chOff x="4411970" y="2726085"/>
            <a:chExt cx="643107" cy="193659"/>
          </a:xfrm>
        </p:grpSpPr>
        <p:sp>
          <p:nvSpPr>
            <p:cNvPr id="717" name="Google Shape;717;p4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43"/>
          <p:cNvGrpSpPr/>
          <p:nvPr/>
        </p:nvGrpSpPr>
        <p:grpSpPr>
          <a:xfrm>
            <a:off x="958854" y="3201987"/>
            <a:ext cx="833173" cy="259209"/>
            <a:chOff x="4411970" y="4340222"/>
            <a:chExt cx="779467" cy="242683"/>
          </a:xfrm>
        </p:grpSpPr>
        <p:sp>
          <p:nvSpPr>
            <p:cNvPr id="721" name="Google Shape;721;p4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43"/>
          <p:cNvGrpSpPr/>
          <p:nvPr/>
        </p:nvGrpSpPr>
        <p:grpSpPr>
          <a:xfrm>
            <a:off x="1955962" y="2597733"/>
            <a:ext cx="965160" cy="216230"/>
            <a:chOff x="4411970" y="2468674"/>
            <a:chExt cx="747317" cy="167425"/>
          </a:xfrm>
        </p:grpSpPr>
        <p:sp>
          <p:nvSpPr>
            <p:cNvPr id="725" name="Google Shape;725;p4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43"/>
          <p:cNvGrpSpPr/>
          <p:nvPr/>
        </p:nvGrpSpPr>
        <p:grpSpPr>
          <a:xfrm>
            <a:off x="954709" y="2502450"/>
            <a:ext cx="810451" cy="319148"/>
            <a:chOff x="4411970" y="3686602"/>
            <a:chExt cx="797845" cy="314215"/>
          </a:xfrm>
        </p:grpSpPr>
        <p:sp>
          <p:nvSpPr>
            <p:cNvPr id="728" name="Google Shape;728;p4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4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43"/>
          <p:cNvGrpSpPr/>
          <p:nvPr/>
        </p:nvGrpSpPr>
        <p:grpSpPr>
          <a:xfrm>
            <a:off x="954806" y="2256974"/>
            <a:ext cx="1970333" cy="208784"/>
            <a:chOff x="6336019" y="3733725"/>
            <a:chExt cx="2566206" cy="351310"/>
          </a:xfrm>
        </p:grpSpPr>
        <p:sp>
          <p:nvSpPr>
            <p:cNvPr id="735" name="Google Shape;735;p4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3"/>
          <p:cNvGrpSpPr/>
          <p:nvPr/>
        </p:nvGrpSpPr>
        <p:grpSpPr>
          <a:xfrm>
            <a:off x="1955962" y="3864529"/>
            <a:ext cx="946551" cy="153200"/>
            <a:chOff x="4404545" y="3301592"/>
            <a:chExt cx="782403" cy="129272"/>
          </a:xfrm>
        </p:grpSpPr>
        <p:sp>
          <p:nvSpPr>
            <p:cNvPr id="740" name="Google Shape;740;p4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43"/>
          <p:cNvGrpSpPr/>
          <p:nvPr/>
        </p:nvGrpSpPr>
        <p:grpSpPr>
          <a:xfrm>
            <a:off x="1955962" y="3603488"/>
            <a:ext cx="962257" cy="139127"/>
            <a:chOff x="4411970" y="3131459"/>
            <a:chExt cx="710520" cy="117397"/>
          </a:xfrm>
        </p:grpSpPr>
        <p:sp>
          <p:nvSpPr>
            <p:cNvPr id="743" name="Google Shape;743;p4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745" name="Google Shape;745;p4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43"/>
          <p:cNvGrpSpPr/>
          <p:nvPr/>
        </p:nvGrpSpPr>
        <p:grpSpPr>
          <a:xfrm>
            <a:off x="956107" y="3538282"/>
            <a:ext cx="823838" cy="458988"/>
            <a:chOff x="4411970" y="1801825"/>
            <a:chExt cx="734586" cy="409262"/>
          </a:xfrm>
        </p:grpSpPr>
        <p:sp>
          <p:nvSpPr>
            <p:cNvPr id="747" name="Google Shape;747;p4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43"/>
          <p:cNvGrpSpPr/>
          <p:nvPr/>
        </p:nvGrpSpPr>
        <p:grpSpPr>
          <a:xfrm>
            <a:off x="956107" y="4086708"/>
            <a:ext cx="856348" cy="212039"/>
            <a:chOff x="4411970" y="2233974"/>
            <a:chExt cx="763574" cy="189068"/>
          </a:xfrm>
        </p:grpSpPr>
        <p:sp>
          <p:nvSpPr>
            <p:cNvPr id="750" name="Google Shape;750;p4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43"/>
          <p:cNvGrpSpPr/>
          <p:nvPr/>
        </p:nvGrpSpPr>
        <p:grpSpPr>
          <a:xfrm>
            <a:off x="3066303" y="2262044"/>
            <a:ext cx="511602" cy="511602"/>
            <a:chOff x="5681300" y="2527788"/>
            <a:chExt cx="805800" cy="805800"/>
          </a:xfrm>
        </p:grpSpPr>
        <p:sp>
          <p:nvSpPr>
            <p:cNvPr id="753" name="Google Shape;753;p4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43"/>
          <p:cNvGrpSpPr/>
          <p:nvPr/>
        </p:nvGrpSpPr>
        <p:grpSpPr>
          <a:xfrm>
            <a:off x="3063497" y="3028627"/>
            <a:ext cx="513021" cy="512935"/>
            <a:chOff x="4049800" y="640400"/>
            <a:chExt cx="858900" cy="858900"/>
          </a:xfrm>
        </p:grpSpPr>
        <p:sp>
          <p:nvSpPr>
            <p:cNvPr id="756" name="Google Shape;756;p4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43"/>
          <p:cNvGrpSpPr/>
          <p:nvPr/>
        </p:nvGrpSpPr>
        <p:grpSpPr>
          <a:xfrm>
            <a:off x="2980696" y="3680519"/>
            <a:ext cx="686489" cy="686585"/>
            <a:chOff x="5080188" y="927900"/>
            <a:chExt cx="961200" cy="961200"/>
          </a:xfrm>
        </p:grpSpPr>
        <p:sp>
          <p:nvSpPr>
            <p:cNvPr id="759" name="Google Shape;759;p4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3"/>
          <p:cNvGrpSpPr/>
          <p:nvPr/>
        </p:nvGrpSpPr>
        <p:grpSpPr>
          <a:xfrm>
            <a:off x="3763848" y="3773248"/>
            <a:ext cx="510373" cy="510937"/>
            <a:chOff x="7508249" y="1522825"/>
            <a:chExt cx="1326332" cy="1322987"/>
          </a:xfrm>
        </p:grpSpPr>
        <p:sp>
          <p:nvSpPr>
            <p:cNvPr id="768" name="Google Shape;768;p4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43"/>
          <p:cNvGrpSpPr/>
          <p:nvPr/>
        </p:nvGrpSpPr>
        <p:grpSpPr>
          <a:xfrm>
            <a:off x="4455441" y="3774653"/>
            <a:ext cx="492652" cy="503348"/>
            <a:chOff x="6039282" y="1042577"/>
            <a:chExt cx="734315" cy="731929"/>
          </a:xfrm>
        </p:grpSpPr>
        <p:sp>
          <p:nvSpPr>
            <p:cNvPr id="779" name="Google Shape;779;p4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43"/>
          <p:cNvGrpSpPr/>
          <p:nvPr/>
        </p:nvGrpSpPr>
        <p:grpSpPr>
          <a:xfrm>
            <a:off x="5095855" y="2270694"/>
            <a:ext cx="483304" cy="504902"/>
            <a:chOff x="1825800" y="1651625"/>
            <a:chExt cx="568125" cy="591775"/>
          </a:xfrm>
        </p:grpSpPr>
        <p:sp>
          <p:nvSpPr>
            <p:cNvPr id="801" name="Google Shape;801;p4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4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812" name="Google Shape;812;p4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grpSp>
        <p:nvGrpSpPr>
          <p:cNvPr id="817" name="Google Shape;817;p44"/>
          <p:cNvGrpSpPr/>
          <p:nvPr/>
        </p:nvGrpSpPr>
        <p:grpSpPr>
          <a:xfrm>
            <a:off x="722059" y="955168"/>
            <a:ext cx="2492868" cy="1379876"/>
            <a:chOff x="2654821" y="2311071"/>
            <a:chExt cx="2279715" cy="1262120"/>
          </a:xfrm>
        </p:grpSpPr>
        <p:grpSp>
          <p:nvGrpSpPr>
            <p:cNvPr id="818" name="Google Shape;818;p44"/>
            <p:cNvGrpSpPr/>
            <p:nvPr/>
          </p:nvGrpSpPr>
          <p:grpSpPr>
            <a:xfrm>
              <a:off x="4034269" y="2840745"/>
              <a:ext cx="40212" cy="36437"/>
              <a:chOff x="4293400" y="2574725"/>
              <a:chExt cx="84425" cy="80100"/>
            </a:xfrm>
          </p:grpSpPr>
          <p:sp>
            <p:nvSpPr>
              <p:cNvPr id="819" name="Google Shape;819;p4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820" name="Google Shape;820;p4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44"/>
            <p:cNvGrpSpPr/>
            <p:nvPr/>
          </p:nvGrpSpPr>
          <p:grpSpPr>
            <a:xfrm>
              <a:off x="3894606" y="2334874"/>
              <a:ext cx="913198" cy="518984"/>
              <a:chOff x="4000175" y="1462675"/>
              <a:chExt cx="1917275" cy="1140875"/>
            </a:xfrm>
          </p:grpSpPr>
          <p:sp>
            <p:nvSpPr>
              <p:cNvPr id="822" name="Google Shape;822;p4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823" name="Google Shape;823;p44"/>
              <p:cNvGrpSpPr/>
              <p:nvPr/>
            </p:nvGrpSpPr>
            <p:grpSpPr>
              <a:xfrm>
                <a:off x="4000175" y="1462675"/>
                <a:ext cx="1917275" cy="1140875"/>
                <a:chOff x="4000175" y="1462675"/>
                <a:chExt cx="1917275" cy="1140875"/>
              </a:xfrm>
            </p:grpSpPr>
            <p:sp>
              <p:nvSpPr>
                <p:cNvPr id="824" name="Google Shape;824;p4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825" name="Google Shape;825;p4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29" name="Google Shape;829;p4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0" name="Google Shape;830;p44"/>
            <p:cNvGrpSpPr/>
            <p:nvPr/>
          </p:nvGrpSpPr>
          <p:grpSpPr>
            <a:xfrm>
              <a:off x="3875768" y="2846704"/>
              <a:ext cx="44796" cy="47366"/>
              <a:chOff x="3960625" y="2587825"/>
              <a:chExt cx="94050" cy="104125"/>
            </a:xfrm>
          </p:grpSpPr>
          <p:sp>
            <p:nvSpPr>
              <p:cNvPr id="831" name="Google Shape;831;p4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832" name="Google Shape;832;p4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44"/>
            <p:cNvGrpSpPr/>
            <p:nvPr/>
          </p:nvGrpSpPr>
          <p:grpSpPr>
            <a:xfrm>
              <a:off x="3782759" y="2807162"/>
              <a:ext cx="82686" cy="85487"/>
              <a:chOff x="3765350" y="2500900"/>
              <a:chExt cx="173600" cy="187925"/>
            </a:xfrm>
          </p:grpSpPr>
          <p:sp>
            <p:nvSpPr>
              <p:cNvPr id="834" name="Google Shape;834;p4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835" name="Google Shape;835;p4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44"/>
            <p:cNvGrpSpPr/>
            <p:nvPr/>
          </p:nvGrpSpPr>
          <p:grpSpPr>
            <a:xfrm>
              <a:off x="3775674" y="2798496"/>
              <a:ext cx="40545" cy="23564"/>
              <a:chOff x="3750475" y="2481850"/>
              <a:chExt cx="85125" cy="51800"/>
            </a:xfrm>
          </p:grpSpPr>
          <p:sp>
            <p:nvSpPr>
              <p:cNvPr id="841" name="Google Shape;841;p4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843" name="Google Shape;843;p44"/>
            <p:cNvGrpSpPr/>
            <p:nvPr/>
          </p:nvGrpSpPr>
          <p:grpSpPr>
            <a:xfrm>
              <a:off x="3716946" y="2776024"/>
              <a:ext cx="81971" cy="76912"/>
              <a:chOff x="3627175" y="2432450"/>
              <a:chExt cx="172100" cy="169075"/>
            </a:xfrm>
          </p:grpSpPr>
          <p:sp>
            <p:nvSpPr>
              <p:cNvPr id="844" name="Google Shape;844;p4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846" name="Google Shape;846;p4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847" name="Google Shape;847;p44"/>
            <p:cNvGrpSpPr/>
            <p:nvPr/>
          </p:nvGrpSpPr>
          <p:grpSpPr>
            <a:xfrm>
              <a:off x="3685682" y="2845624"/>
              <a:ext cx="29311" cy="45055"/>
              <a:chOff x="3561536" y="2585450"/>
              <a:chExt cx="61539" cy="99045"/>
            </a:xfrm>
          </p:grpSpPr>
          <p:sp>
            <p:nvSpPr>
              <p:cNvPr id="848" name="Google Shape;848;p4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850" name="Google Shape;850;p44"/>
            <p:cNvGrpSpPr/>
            <p:nvPr/>
          </p:nvGrpSpPr>
          <p:grpSpPr>
            <a:xfrm>
              <a:off x="3849905" y="2572252"/>
              <a:ext cx="74339" cy="119559"/>
              <a:chOff x="3906325" y="1984500"/>
              <a:chExt cx="156075" cy="262825"/>
            </a:xfrm>
          </p:grpSpPr>
          <p:sp>
            <p:nvSpPr>
              <p:cNvPr id="851" name="Google Shape;851;p4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852" name="Google Shape;852;p4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44"/>
            <p:cNvGrpSpPr/>
            <p:nvPr/>
          </p:nvGrpSpPr>
          <p:grpSpPr>
            <a:xfrm>
              <a:off x="2654821" y="2414345"/>
              <a:ext cx="667570" cy="558731"/>
              <a:chOff x="1397225" y="1637375"/>
              <a:chExt cx="1401575" cy="1228250"/>
            </a:xfrm>
          </p:grpSpPr>
          <p:sp>
            <p:nvSpPr>
              <p:cNvPr id="854" name="Google Shape;854;p4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855" name="Google Shape;855;p44"/>
              <p:cNvGrpSpPr/>
              <p:nvPr/>
            </p:nvGrpSpPr>
            <p:grpSpPr>
              <a:xfrm>
                <a:off x="1397225" y="1637375"/>
                <a:ext cx="1398775" cy="1228250"/>
                <a:chOff x="1397225" y="1637375"/>
                <a:chExt cx="1398775" cy="1228250"/>
              </a:xfrm>
            </p:grpSpPr>
            <p:sp>
              <p:nvSpPr>
                <p:cNvPr id="856" name="Google Shape;856;p4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8" name="Google Shape;858;p44"/>
            <p:cNvGrpSpPr/>
            <p:nvPr/>
          </p:nvGrpSpPr>
          <p:grpSpPr>
            <a:xfrm>
              <a:off x="3230417" y="3103734"/>
              <a:ext cx="282982" cy="280332"/>
              <a:chOff x="2605700" y="3152850"/>
              <a:chExt cx="594125" cy="616250"/>
            </a:xfrm>
          </p:grpSpPr>
          <p:sp>
            <p:nvSpPr>
              <p:cNvPr id="859" name="Google Shape;859;p4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860" name="Google Shape;860;p4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861" name="Google Shape;861;p44"/>
            <p:cNvGrpSpPr/>
            <p:nvPr/>
          </p:nvGrpSpPr>
          <p:grpSpPr>
            <a:xfrm>
              <a:off x="3265985" y="3226989"/>
              <a:ext cx="87151" cy="346202"/>
              <a:chOff x="2680375" y="3423800"/>
              <a:chExt cx="182975" cy="761050"/>
            </a:xfrm>
          </p:grpSpPr>
          <p:sp>
            <p:nvSpPr>
              <p:cNvPr id="862" name="Google Shape;862;p4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863" name="Google Shape;863;p4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44"/>
            <p:cNvGrpSpPr/>
            <p:nvPr/>
          </p:nvGrpSpPr>
          <p:grpSpPr>
            <a:xfrm>
              <a:off x="3855466" y="3289811"/>
              <a:ext cx="112514" cy="94210"/>
              <a:chOff x="3918000" y="3561900"/>
              <a:chExt cx="236225" cy="207100"/>
            </a:xfrm>
          </p:grpSpPr>
          <p:sp>
            <p:nvSpPr>
              <p:cNvPr id="865" name="Google Shape;865;p4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866" name="Google Shape;866;p4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4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870" name="Google Shape;870;p44"/>
            <p:cNvGrpSpPr/>
            <p:nvPr/>
          </p:nvGrpSpPr>
          <p:grpSpPr>
            <a:xfrm>
              <a:off x="2905224" y="2311071"/>
              <a:ext cx="596721" cy="528992"/>
              <a:chOff x="1922950" y="1410350"/>
              <a:chExt cx="1252825" cy="1162875"/>
            </a:xfrm>
          </p:grpSpPr>
          <p:sp>
            <p:nvSpPr>
              <p:cNvPr id="871" name="Google Shape;871;p4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887" name="Google Shape;887;p4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07" name="Google Shape;907;p4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08" name="Google Shape;908;p4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44"/>
            <p:cNvGrpSpPr/>
            <p:nvPr/>
          </p:nvGrpSpPr>
          <p:grpSpPr>
            <a:xfrm>
              <a:off x="3280929" y="3294542"/>
              <a:ext cx="109894" cy="272224"/>
              <a:chOff x="2711750" y="3572300"/>
              <a:chExt cx="230725" cy="598425"/>
            </a:xfrm>
          </p:grpSpPr>
          <p:sp>
            <p:nvSpPr>
              <p:cNvPr id="910" name="Google Shape;910;p4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4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44"/>
            <p:cNvGrpSpPr/>
            <p:nvPr/>
          </p:nvGrpSpPr>
          <p:grpSpPr>
            <a:xfrm>
              <a:off x="3790439" y="2408636"/>
              <a:ext cx="73017" cy="75684"/>
              <a:chOff x="3781475" y="1624825"/>
              <a:chExt cx="153300" cy="166375"/>
            </a:xfrm>
          </p:grpSpPr>
          <p:sp>
            <p:nvSpPr>
              <p:cNvPr id="914" name="Google Shape;914;p4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4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44"/>
            <p:cNvGrpSpPr/>
            <p:nvPr/>
          </p:nvGrpSpPr>
          <p:grpSpPr>
            <a:xfrm>
              <a:off x="4403342" y="3107749"/>
              <a:ext cx="316680" cy="101374"/>
              <a:chOff x="5068275" y="3161675"/>
              <a:chExt cx="664875" cy="222850"/>
            </a:xfrm>
          </p:grpSpPr>
          <p:sp>
            <p:nvSpPr>
              <p:cNvPr id="926" name="Google Shape;926;p4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4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44"/>
            <p:cNvGrpSpPr/>
            <p:nvPr/>
          </p:nvGrpSpPr>
          <p:grpSpPr>
            <a:xfrm>
              <a:off x="3697513" y="2707266"/>
              <a:ext cx="59549" cy="79733"/>
              <a:chOff x="3586375" y="2281300"/>
              <a:chExt cx="125025" cy="175275"/>
            </a:xfrm>
          </p:grpSpPr>
          <p:sp>
            <p:nvSpPr>
              <p:cNvPr id="960" name="Google Shape;960;p4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4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 name="Google Shape;963;p44"/>
            <p:cNvGrpSpPr/>
            <p:nvPr/>
          </p:nvGrpSpPr>
          <p:grpSpPr>
            <a:xfrm>
              <a:off x="4513224" y="3221724"/>
              <a:ext cx="274563" cy="280321"/>
              <a:chOff x="5298975" y="3412225"/>
              <a:chExt cx="576450" cy="616225"/>
            </a:xfrm>
          </p:grpSpPr>
          <p:sp>
            <p:nvSpPr>
              <p:cNvPr id="964" name="Google Shape;964;p4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65" name="Google Shape;965;p4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44"/>
            <p:cNvGrpSpPr/>
            <p:nvPr/>
          </p:nvGrpSpPr>
          <p:grpSpPr>
            <a:xfrm>
              <a:off x="4824403" y="3421846"/>
              <a:ext cx="110132" cy="130647"/>
              <a:chOff x="5952300" y="3852150"/>
              <a:chExt cx="231225" cy="287200"/>
            </a:xfrm>
          </p:grpSpPr>
          <p:sp>
            <p:nvSpPr>
              <p:cNvPr id="967" name="Google Shape;967;p4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4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44"/>
            <p:cNvGrpSpPr/>
            <p:nvPr/>
          </p:nvGrpSpPr>
          <p:grpSpPr>
            <a:xfrm>
              <a:off x="4295710" y="3079670"/>
              <a:ext cx="14968" cy="27135"/>
              <a:chOff x="4842300" y="3099950"/>
              <a:chExt cx="31425" cy="59650"/>
            </a:xfrm>
          </p:grpSpPr>
          <p:sp>
            <p:nvSpPr>
              <p:cNvPr id="978" name="Google Shape;978;p4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4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44"/>
            <p:cNvGrpSpPr/>
            <p:nvPr/>
          </p:nvGrpSpPr>
          <p:grpSpPr>
            <a:xfrm>
              <a:off x="3831056" y="2816010"/>
              <a:ext cx="37378" cy="27612"/>
              <a:chOff x="3866750" y="2520350"/>
              <a:chExt cx="78475" cy="60700"/>
            </a:xfrm>
          </p:grpSpPr>
          <p:sp>
            <p:nvSpPr>
              <p:cNvPr id="991" name="Google Shape;991;p4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4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12" name="Google Shape;1012;p4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24" name="Google Shape;1024;p4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44"/>
            <p:cNvGrpSpPr/>
            <p:nvPr/>
          </p:nvGrpSpPr>
          <p:grpSpPr>
            <a:xfrm>
              <a:off x="3632736" y="3051591"/>
              <a:ext cx="63288" cy="45217"/>
              <a:chOff x="3450375" y="3038225"/>
              <a:chExt cx="132875" cy="99400"/>
            </a:xfrm>
          </p:grpSpPr>
          <p:sp>
            <p:nvSpPr>
              <p:cNvPr id="1038" name="Google Shape;1038;p4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4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49" name="Google Shape;1049;p4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59" name="Google Shape;1059;p4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65" name="Google Shape;1065;p4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44"/>
          <p:cNvGrpSpPr/>
          <p:nvPr/>
        </p:nvGrpSpPr>
        <p:grpSpPr>
          <a:xfrm>
            <a:off x="719116" y="2850945"/>
            <a:ext cx="2622876" cy="1333540"/>
            <a:chOff x="238125" y="1038125"/>
            <a:chExt cx="7146800" cy="3633625"/>
          </a:xfrm>
        </p:grpSpPr>
        <p:sp>
          <p:nvSpPr>
            <p:cNvPr id="1076" name="Google Shape;1076;p4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44"/>
          <p:cNvGrpSpPr/>
          <p:nvPr/>
        </p:nvGrpSpPr>
        <p:grpSpPr>
          <a:xfrm>
            <a:off x="5834044" y="993055"/>
            <a:ext cx="2590840" cy="1380235"/>
            <a:chOff x="233350" y="949250"/>
            <a:chExt cx="7137300" cy="3802300"/>
          </a:xfrm>
        </p:grpSpPr>
        <p:sp>
          <p:nvSpPr>
            <p:cNvPr id="2649" name="Google Shape;2649;p4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44"/>
          <p:cNvGrpSpPr/>
          <p:nvPr/>
        </p:nvGrpSpPr>
        <p:grpSpPr>
          <a:xfrm>
            <a:off x="7648473" y="3037828"/>
            <a:ext cx="104231" cy="320340"/>
            <a:chOff x="7564426" y="3224343"/>
            <a:chExt cx="119985" cy="368801"/>
          </a:xfrm>
        </p:grpSpPr>
        <p:sp>
          <p:nvSpPr>
            <p:cNvPr id="2701" name="Google Shape;2701;p4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44"/>
          <p:cNvGrpSpPr/>
          <p:nvPr/>
        </p:nvGrpSpPr>
        <p:grpSpPr>
          <a:xfrm>
            <a:off x="7347962" y="3031929"/>
            <a:ext cx="189489" cy="332132"/>
            <a:chOff x="8370831" y="3202002"/>
            <a:chExt cx="218129" cy="382376"/>
          </a:xfrm>
        </p:grpSpPr>
        <p:sp>
          <p:nvSpPr>
            <p:cNvPr id="2704" name="Google Shape;2704;p4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44"/>
          <p:cNvGrpSpPr/>
          <p:nvPr/>
        </p:nvGrpSpPr>
        <p:grpSpPr>
          <a:xfrm>
            <a:off x="8071351" y="3443061"/>
            <a:ext cx="309429" cy="267000"/>
            <a:chOff x="6742064" y="3750480"/>
            <a:chExt cx="399315" cy="344560"/>
          </a:xfrm>
        </p:grpSpPr>
        <p:sp>
          <p:nvSpPr>
            <p:cNvPr id="2707" name="Google Shape;2707;p4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44"/>
          <p:cNvGrpSpPr/>
          <p:nvPr/>
        </p:nvGrpSpPr>
        <p:grpSpPr>
          <a:xfrm>
            <a:off x="7610370" y="3794109"/>
            <a:ext cx="180437" cy="281608"/>
            <a:chOff x="7248525" y="3739696"/>
            <a:chExt cx="230531" cy="359790"/>
          </a:xfrm>
        </p:grpSpPr>
        <p:sp>
          <p:nvSpPr>
            <p:cNvPr id="2710" name="Google Shape;2710;p4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44"/>
          <p:cNvGrpSpPr/>
          <p:nvPr/>
        </p:nvGrpSpPr>
        <p:grpSpPr>
          <a:xfrm>
            <a:off x="7856289" y="3437333"/>
            <a:ext cx="162896" cy="278710"/>
            <a:chOff x="7601242" y="3729267"/>
            <a:chExt cx="222566" cy="380803"/>
          </a:xfrm>
        </p:grpSpPr>
        <p:sp>
          <p:nvSpPr>
            <p:cNvPr id="2713" name="Google Shape;2713;p4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5" name="Google Shape;2715;p4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6" name="Google Shape;2716;p44"/>
          <p:cNvGrpSpPr/>
          <p:nvPr/>
        </p:nvGrpSpPr>
        <p:grpSpPr>
          <a:xfrm>
            <a:off x="7345935" y="3438473"/>
            <a:ext cx="193543" cy="275990"/>
            <a:chOff x="8304647" y="3738687"/>
            <a:chExt cx="225076" cy="320956"/>
          </a:xfrm>
        </p:grpSpPr>
        <p:sp>
          <p:nvSpPr>
            <p:cNvPr id="2717" name="Google Shape;2717;p4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44"/>
          <p:cNvGrpSpPr/>
          <p:nvPr/>
        </p:nvGrpSpPr>
        <p:grpSpPr>
          <a:xfrm>
            <a:off x="7618427" y="3438473"/>
            <a:ext cx="178492" cy="275990"/>
            <a:chOff x="8615101" y="3738687"/>
            <a:chExt cx="207573" cy="320956"/>
          </a:xfrm>
        </p:grpSpPr>
        <p:sp>
          <p:nvSpPr>
            <p:cNvPr id="2721" name="Google Shape;2721;p4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4" name="Google Shape;2724;p4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5" name="Google Shape;2725;p44"/>
          <p:cNvGrpSpPr/>
          <p:nvPr/>
        </p:nvGrpSpPr>
        <p:grpSpPr>
          <a:xfrm>
            <a:off x="6013132" y="3559961"/>
            <a:ext cx="557671" cy="511283"/>
            <a:chOff x="6015419" y="3716859"/>
            <a:chExt cx="557671" cy="511283"/>
          </a:xfrm>
        </p:grpSpPr>
        <p:sp>
          <p:nvSpPr>
            <p:cNvPr id="2726" name="Google Shape;2726;p4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7" name="Google Shape;2727;p44"/>
            <p:cNvGrpSpPr/>
            <p:nvPr/>
          </p:nvGrpSpPr>
          <p:grpSpPr>
            <a:xfrm>
              <a:off x="6036094" y="3716980"/>
              <a:ext cx="529860" cy="510468"/>
              <a:chOff x="6036094" y="3716980"/>
              <a:chExt cx="529860" cy="510468"/>
            </a:xfrm>
          </p:grpSpPr>
          <p:sp>
            <p:nvSpPr>
              <p:cNvPr id="2728" name="Google Shape;2728;p4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38" name="Google Shape;2738;p44"/>
          <p:cNvGrpSpPr/>
          <p:nvPr/>
        </p:nvGrpSpPr>
        <p:grpSpPr>
          <a:xfrm>
            <a:off x="6642017" y="2916730"/>
            <a:ext cx="576302" cy="511871"/>
            <a:chOff x="6644304" y="3073628"/>
            <a:chExt cx="576302" cy="511871"/>
          </a:xfrm>
        </p:grpSpPr>
        <p:sp>
          <p:nvSpPr>
            <p:cNvPr id="2739" name="Google Shape;2739;p4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0" name="Google Shape;2740;p44"/>
            <p:cNvGrpSpPr/>
            <p:nvPr/>
          </p:nvGrpSpPr>
          <p:grpSpPr>
            <a:xfrm>
              <a:off x="6712169" y="3085440"/>
              <a:ext cx="481622" cy="494913"/>
              <a:chOff x="6712169" y="3085440"/>
              <a:chExt cx="481622" cy="494913"/>
            </a:xfrm>
          </p:grpSpPr>
          <p:sp>
            <p:nvSpPr>
              <p:cNvPr id="2741" name="Google Shape;2741;p4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6" name="Google Shape;2746;p4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9" name="Google Shape;2749;p4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0" name="Google Shape;2750;p44"/>
          <p:cNvGrpSpPr/>
          <p:nvPr/>
        </p:nvGrpSpPr>
        <p:grpSpPr>
          <a:xfrm>
            <a:off x="6649868" y="3559725"/>
            <a:ext cx="560631" cy="511352"/>
            <a:chOff x="6652154" y="3716623"/>
            <a:chExt cx="560631" cy="511352"/>
          </a:xfrm>
        </p:grpSpPr>
        <p:sp>
          <p:nvSpPr>
            <p:cNvPr id="2751" name="Google Shape;2751;p4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2" name="Google Shape;2752;p44"/>
            <p:cNvGrpSpPr/>
            <p:nvPr/>
          </p:nvGrpSpPr>
          <p:grpSpPr>
            <a:xfrm>
              <a:off x="6669657" y="3716715"/>
              <a:ext cx="466779" cy="464290"/>
              <a:chOff x="6669657" y="3716715"/>
              <a:chExt cx="466779" cy="464290"/>
            </a:xfrm>
          </p:grpSpPr>
          <p:sp>
            <p:nvSpPr>
              <p:cNvPr id="2753" name="Google Shape;2753;p4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66" name="Google Shape;2766;p44"/>
          <p:cNvGrpSpPr/>
          <p:nvPr/>
        </p:nvGrpSpPr>
        <p:grpSpPr>
          <a:xfrm>
            <a:off x="7843959" y="3841134"/>
            <a:ext cx="187557" cy="187557"/>
            <a:chOff x="8565775" y="671075"/>
            <a:chExt cx="441000" cy="441000"/>
          </a:xfrm>
        </p:grpSpPr>
        <p:sp>
          <p:nvSpPr>
            <p:cNvPr id="2767" name="Google Shape;2767;p4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9" name="Google Shape;2769;p4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1" name="Google Shape;2771;p44"/>
          <p:cNvGrpSpPr/>
          <p:nvPr/>
        </p:nvGrpSpPr>
        <p:grpSpPr>
          <a:xfrm>
            <a:off x="5997814" y="2919352"/>
            <a:ext cx="587871" cy="512373"/>
            <a:chOff x="6000100" y="3076250"/>
            <a:chExt cx="587871" cy="512373"/>
          </a:xfrm>
        </p:grpSpPr>
        <p:sp>
          <p:nvSpPr>
            <p:cNvPr id="2772" name="Google Shape;2772;p4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3" name="Google Shape;2773;p44"/>
            <p:cNvGrpSpPr/>
            <p:nvPr/>
          </p:nvGrpSpPr>
          <p:grpSpPr>
            <a:xfrm>
              <a:off x="6031360" y="3076713"/>
              <a:ext cx="539107" cy="480965"/>
              <a:chOff x="6031360" y="3076713"/>
              <a:chExt cx="539107" cy="480965"/>
            </a:xfrm>
          </p:grpSpPr>
          <p:sp>
            <p:nvSpPr>
              <p:cNvPr id="2774" name="Google Shape;2774;p4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1" name="Google Shape;2781;p44"/>
          <p:cNvGrpSpPr/>
          <p:nvPr/>
        </p:nvGrpSpPr>
        <p:grpSpPr>
          <a:xfrm>
            <a:off x="3369305" y="938716"/>
            <a:ext cx="2310381" cy="1488888"/>
            <a:chOff x="229225" y="549050"/>
            <a:chExt cx="7161750" cy="4615275"/>
          </a:xfrm>
        </p:grpSpPr>
        <p:sp>
          <p:nvSpPr>
            <p:cNvPr id="2782" name="Google Shape;2782;p4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44"/>
          <p:cNvGrpSpPr/>
          <p:nvPr/>
        </p:nvGrpSpPr>
        <p:grpSpPr>
          <a:xfrm>
            <a:off x="3514723" y="2830563"/>
            <a:ext cx="2310282" cy="1374222"/>
            <a:chOff x="238125" y="732525"/>
            <a:chExt cx="7130500" cy="4241425"/>
          </a:xfrm>
        </p:grpSpPr>
        <p:sp>
          <p:nvSpPr>
            <p:cNvPr id="2900" name="Google Shape;2900;p4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grpSp>
        <p:nvGrpSpPr>
          <p:cNvPr id="3018" name="Google Shape;3018;p45"/>
          <p:cNvGrpSpPr/>
          <p:nvPr/>
        </p:nvGrpSpPr>
        <p:grpSpPr>
          <a:xfrm>
            <a:off x="725414" y="969763"/>
            <a:ext cx="2507799" cy="206239"/>
            <a:chOff x="106648" y="895722"/>
            <a:chExt cx="4481413" cy="374300"/>
          </a:xfrm>
        </p:grpSpPr>
        <p:grpSp>
          <p:nvGrpSpPr>
            <p:cNvPr id="3019" name="Google Shape;3019;p45"/>
            <p:cNvGrpSpPr/>
            <p:nvPr/>
          </p:nvGrpSpPr>
          <p:grpSpPr>
            <a:xfrm>
              <a:off x="2233276" y="895722"/>
              <a:ext cx="1082667" cy="223591"/>
              <a:chOff x="4808316" y="2800065"/>
              <a:chExt cx="1999386" cy="412910"/>
            </a:xfrm>
          </p:grpSpPr>
          <p:sp>
            <p:nvSpPr>
              <p:cNvPr id="3020" name="Google Shape;3020;p4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1" name="Google Shape;3021;p45"/>
              <p:cNvGrpSpPr/>
              <p:nvPr/>
            </p:nvGrpSpPr>
            <p:grpSpPr>
              <a:xfrm>
                <a:off x="4808316" y="2800065"/>
                <a:ext cx="92400" cy="411825"/>
                <a:chOff x="845575" y="2563700"/>
                <a:chExt cx="92400" cy="411825"/>
              </a:xfrm>
            </p:grpSpPr>
            <p:cxnSp>
              <p:nvCxnSpPr>
                <p:cNvPr id="3022" name="Google Shape;3022;p4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23" name="Google Shape;3023;p4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4" name="Google Shape;3024;p45"/>
            <p:cNvGrpSpPr/>
            <p:nvPr/>
          </p:nvGrpSpPr>
          <p:grpSpPr>
            <a:xfrm>
              <a:off x="106648" y="895722"/>
              <a:ext cx="1088401" cy="223591"/>
              <a:chOff x="881025" y="2800065"/>
              <a:chExt cx="2009975" cy="412910"/>
            </a:xfrm>
          </p:grpSpPr>
          <p:sp>
            <p:nvSpPr>
              <p:cNvPr id="3025" name="Google Shape;3025;p4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6" name="Google Shape;3026;p45"/>
              <p:cNvGrpSpPr/>
              <p:nvPr/>
            </p:nvGrpSpPr>
            <p:grpSpPr>
              <a:xfrm>
                <a:off x="881025" y="2800065"/>
                <a:ext cx="92400" cy="411825"/>
                <a:chOff x="845575" y="2563700"/>
                <a:chExt cx="92400" cy="411825"/>
              </a:xfrm>
            </p:grpSpPr>
            <p:cxnSp>
              <p:nvCxnSpPr>
                <p:cNvPr id="3027" name="Google Shape;3027;p4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28" name="Google Shape;3028;p4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9" name="Google Shape;3029;p45"/>
            <p:cNvGrpSpPr/>
            <p:nvPr/>
          </p:nvGrpSpPr>
          <p:grpSpPr>
            <a:xfrm>
              <a:off x="1172346" y="1047018"/>
              <a:ext cx="1083151" cy="223003"/>
              <a:chOff x="2849073" y="3079467"/>
              <a:chExt cx="2000279" cy="411825"/>
            </a:xfrm>
          </p:grpSpPr>
          <p:sp>
            <p:nvSpPr>
              <p:cNvPr id="3030" name="Google Shape;3030;p4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1" name="Google Shape;3031;p45"/>
              <p:cNvGrpSpPr/>
              <p:nvPr/>
            </p:nvGrpSpPr>
            <p:grpSpPr>
              <a:xfrm rot="10800000">
                <a:off x="2849073" y="3079467"/>
                <a:ext cx="92400" cy="411825"/>
                <a:chOff x="2070100" y="2563700"/>
                <a:chExt cx="92400" cy="411825"/>
              </a:xfrm>
            </p:grpSpPr>
            <p:cxnSp>
              <p:nvCxnSpPr>
                <p:cNvPr id="3032" name="Google Shape;3032;p4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33" name="Google Shape;3033;p4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34" name="Google Shape;3034;p45"/>
            <p:cNvGrpSpPr/>
            <p:nvPr/>
          </p:nvGrpSpPr>
          <p:grpSpPr>
            <a:xfrm>
              <a:off x="3290132" y="1047018"/>
              <a:ext cx="1297929" cy="223003"/>
              <a:chOff x="6760035" y="3079467"/>
              <a:chExt cx="2396914" cy="411825"/>
            </a:xfrm>
          </p:grpSpPr>
          <p:sp>
            <p:nvSpPr>
              <p:cNvPr id="3035" name="Google Shape;3035;p4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6" name="Google Shape;3036;p45"/>
              <p:cNvGrpSpPr/>
              <p:nvPr/>
            </p:nvGrpSpPr>
            <p:grpSpPr>
              <a:xfrm rot="10800000">
                <a:off x="6760035" y="3079467"/>
                <a:ext cx="92400" cy="411825"/>
                <a:chOff x="2070100" y="2563700"/>
                <a:chExt cx="92400" cy="411825"/>
              </a:xfrm>
            </p:grpSpPr>
            <p:cxnSp>
              <p:nvCxnSpPr>
                <p:cNvPr id="3037" name="Google Shape;3037;p4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38" name="Google Shape;3038;p4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39" name="Google Shape;3039;p45"/>
          <p:cNvGrpSpPr/>
          <p:nvPr/>
        </p:nvGrpSpPr>
        <p:grpSpPr>
          <a:xfrm>
            <a:off x="2143176" y="3369134"/>
            <a:ext cx="1086701" cy="799429"/>
            <a:chOff x="2183288" y="3555572"/>
            <a:chExt cx="1136241" cy="835873"/>
          </a:xfrm>
        </p:grpSpPr>
        <p:sp>
          <p:nvSpPr>
            <p:cNvPr id="3040" name="Google Shape;3040;p4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1" name="Google Shape;3041;p45"/>
            <p:cNvGrpSpPr/>
            <p:nvPr/>
          </p:nvGrpSpPr>
          <p:grpSpPr>
            <a:xfrm>
              <a:off x="2205895" y="3637269"/>
              <a:ext cx="1089848" cy="724993"/>
              <a:chOff x="2205895" y="3637269"/>
              <a:chExt cx="1089848" cy="724993"/>
            </a:xfrm>
          </p:grpSpPr>
          <p:sp>
            <p:nvSpPr>
              <p:cNvPr id="3042" name="Google Shape;3042;p4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8" name="Google Shape;3048;p4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9" name="Google Shape;3049;p4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050" name="Google Shape;3050;p45"/>
            <p:cNvGrpSpPr/>
            <p:nvPr/>
          </p:nvGrpSpPr>
          <p:grpSpPr>
            <a:xfrm>
              <a:off x="3173850" y="3779426"/>
              <a:ext cx="145679" cy="70048"/>
              <a:chOff x="3173850" y="3779426"/>
              <a:chExt cx="145679" cy="70048"/>
            </a:xfrm>
          </p:grpSpPr>
          <p:cxnSp>
            <p:nvCxnSpPr>
              <p:cNvPr id="3051" name="Google Shape;3051;p4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052" name="Google Shape;3052;p4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45"/>
            <p:cNvGrpSpPr/>
            <p:nvPr/>
          </p:nvGrpSpPr>
          <p:grpSpPr>
            <a:xfrm>
              <a:off x="2183288" y="4139483"/>
              <a:ext cx="145133" cy="70048"/>
              <a:chOff x="2183288" y="4139483"/>
              <a:chExt cx="145133" cy="70048"/>
            </a:xfrm>
          </p:grpSpPr>
          <p:cxnSp>
            <p:nvCxnSpPr>
              <p:cNvPr id="3054" name="Google Shape;3054;p4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055" name="Google Shape;3055;p4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6" name="Google Shape;3056;p4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7" name="Google Shape;3057;p4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058" name="Google Shape;3058;p45"/>
            <p:cNvGrpSpPr/>
            <p:nvPr/>
          </p:nvGrpSpPr>
          <p:grpSpPr>
            <a:xfrm>
              <a:off x="2943836" y="4268886"/>
              <a:ext cx="60717" cy="122559"/>
              <a:chOff x="2943836" y="4268886"/>
              <a:chExt cx="60717" cy="122559"/>
            </a:xfrm>
          </p:grpSpPr>
          <p:sp>
            <p:nvSpPr>
              <p:cNvPr id="3059" name="Google Shape;3059;p4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0" name="Google Shape;3060;p4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061" name="Google Shape;3061;p45"/>
          <p:cNvGrpSpPr/>
          <p:nvPr/>
        </p:nvGrpSpPr>
        <p:grpSpPr>
          <a:xfrm>
            <a:off x="3406121" y="1290134"/>
            <a:ext cx="1675870" cy="758251"/>
            <a:chOff x="3530532" y="1496185"/>
            <a:chExt cx="1562000" cy="706730"/>
          </a:xfrm>
        </p:grpSpPr>
        <p:cxnSp>
          <p:nvCxnSpPr>
            <p:cNvPr id="3062" name="Google Shape;3062;p4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063" name="Google Shape;3063;p45"/>
            <p:cNvGrpSpPr/>
            <p:nvPr/>
          </p:nvGrpSpPr>
          <p:grpSpPr>
            <a:xfrm>
              <a:off x="3530532" y="1496185"/>
              <a:ext cx="323430" cy="463587"/>
              <a:chOff x="3530532" y="1496185"/>
              <a:chExt cx="323430" cy="463587"/>
            </a:xfrm>
          </p:grpSpPr>
          <p:grpSp>
            <p:nvGrpSpPr>
              <p:cNvPr id="3064" name="Google Shape;3064;p45"/>
              <p:cNvGrpSpPr/>
              <p:nvPr/>
            </p:nvGrpSpPr>
            <p:grpSpPr>
              <a:xfrm>
                <a:off x="3567462" y="1496185"/>
                <a:ext cx="286500" cy="361376"/>
                <a:chOff x="3567462" y="1496185"/>
                <a:chExt cx="286500" cy="361376"/>
              </a:xfrm>
            </p:grpSpPr>
            <p:cxnSp>
              <p:nvCxnSpPr>
                <p:cNvPr id="3065" name="Google Shape;3065;p4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066" name="Google Shape;3066;p4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7" name="Google Shape;3067;p4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45"/>
            <p:cNvGrpSpPr/>
            <p:nvPr/>
          </p:nvGrpSpPr>
          <p:grpSpPr>
            <a:xfrm>
              <a:off x="3891569" y="1779209"/>
              <a:ext cx="323945" cy="423706"/>
              <a:chOff x="3891569" y="1779209"/>
              <a:chExt cx="323945" cy="423706"/>
            </a:xfrm>
          </p:grpSpPr>
          <p:grpSp>
            <p:nvGrpSpPr>
              <p:cNvPr id="3069" name="Google Shape;3069;p45"/>
              <p:cNvGrpSpPr/>
              <p:nvPr/>
            </p:nvGrpSpPr>
            <p:grpSpPr>
              <a:xfrm>
                <a:off x="3929014" y="1881638"/>
                <a:ext cx="286500" cy="321278"/>
                <a:chOff x="3929014" y="1881638"/>
                <a:chExt cx="286500" cy="321278"/>
              </a:xfrm>
            </p:grpSpPr>
            <p:cxnSp>
              <p:nvCxnSpPr>
                <p:cNvPr id="3070" name="Google Shape;3070;p4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071" name="Google Shape;3071;p4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2" name="Google Shape;3072;p4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45"/>
            <p:cNvGrpSpPr/>
            <p:nvPr/>
          </p:nvGrpSpPr>
          <p:grpSpPr>
            <a:xfrm>
              <a:off x="4252606" y="1496185"/>
              <a:ext cx="324721" cy="463587"/>
              <a:chOff x="4252606" y="1496185"/>
              <a:chExt cx="324721" cy="463587"/>
            </a:xfrm>
          </p:grpSpPr>
          <p:grpSp>
            <p:nvGrpSpPr>
              <p:cNvPr id="3074" name="Google Shape;3074;p45"/>
              <p:cNvGrpSpPr/>
              <p:nvPr/>
            </p:nvGrpSpPr>
            <p:grpSpPr>
              <a:xfrm>
                <a:off x="4290828" y="1496185"/>
                <a:ext cx="286500" cy="361376"/>
                <a:chOff x="4290828" y="1496185"/>
                <a:chExt cx="286500" cy="361376"/>
              </a:xfrm>
            </p:grpSpPr>
            <p:cxnSp>
              <p:nvCxnSpPr>
                <p:cNvPr id="3075" name="Google Shape;3075;p4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076" name="Google Shape;3076;p4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7" name="Google Shape;3077;p4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45"/>
            <p:cNvGrpSpPr/>
            <p:nvPr/>
          </p:nvGrpSpPr>
          <p:grpSpPr>
            <a:xfrm>
              <a:off x="4613643" y="1763716"/>
              <a:ext cx="325308" cy="439200"/>
              <a:chOff x="4613643" y="1763716"/>
              <a:chExt cx="325308" cy="439200"/>
            </a:xfrm>
          </p:grpSpPr>
          <p:grpSp>
            <p:nvGrpSpPr>
              <p:cNvPr id="3079" name="Google Shape;3079;p45"/>
              <p:cNvGrpSpPr/>
              <p:nvPr/>
            </p:nvGrpSpPr>
            <p:grpSpPr>
              <a:xfrm>
                <a:off x="4652451" y="1879538"/>
                <a:ext cx="286500" cy="323378"/>
                <a:chOff x="4652451" y="1879538"/>
                <a:chExt cx="286500" cy="323378"/>
              </a:xfrm>
            </p:grpSpPr>
            <p:cxnSp>
              <p:nvCxnSpPr>
                <p:cNvPr id="3080" name="Google Shape;3080;p4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081" name="Google Shape;3081;p4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2" name="Google Shape;3082;p4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3" name="Google Shape;3083;p45"/>
          <p:cNvGrpSpPr/>
          <p:nvPr/>
        </p:nvGrpSpPr>
        <p:grpSpPr>
          <a:xfrm>
            <a:off x="3417981" y="2143759"/>
            <a:ext cx="1652173" cy="391517"/>
            <a:chOff x="3512551" y="2358270"/>
            <a:chExt cx="1597383" cy="378533"/>
          </a:xfrm>
        </p:grpSpPr>
        <p:cxnSp>
          <p:nvCxnSpPr>
            <p:cNvPr id="3084" name="Google Shape;3084;p45"/>
            <p:cNvCxnSpPr>
              <a:stCxn id="3085" idx="6"/>
              <a:endCxn id="308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087" name="Google Shape;3087;p45"/>
            <p:cNvGrpSpPr/>
            <p:nvPr/>
          </p:nvGrpSpPr>
          <p:grpSpPr>
            <a:xfrm>
              <a:off x="3512551" y="2358270"/>
              <a:ext cx="225647" cy="307714"/>
              <a:chOff x="2182679" y="2004714"/>
              <a:chExt cx="792300" cy="1080458"/>
            </a:xfrm>
          </p:grpSpPr>
          <p:cxnSp>
            <p:nvCxnSpPr>
              <p:cNvPr id="3088" name="Google Shape;3088;p45"/>
              <p:cNvCxnSpPr>
                <a:stCxn id="308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085" name="Google Shape;3085;p4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45"/>
            <p:cNvGrpSpPr/>
            <p:nvPr/>
          </p:nvGrpSpPr>
          <p:grpSpPr>
            <a:xfrm>
              <a:off x="3969644" y="2440153"/>
              <a:ext cx="225853" cy="296651"/>
              <a:chOff x="3775710" y="1729289"/>
              <a:chExt cx="136500" cy="179289"/>
            </a:xfrm>
          </p:grpSpPr>
          <p:cxnSp>
            <p:nvCxnSpPr>
              <p:cNvPr id="3091" name="Google Shape;3091;p4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092" name="Google Shape;3092;p4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45"/>
            <p:cNvGrpSpPr/>
            <p:nvPr/>
          </p:nvGrpSpPr>
          <p:grpSpPr>
            <a:xfrm>
              <a:off x="4427051" y="2358270"/>
              <a:ext cx="225647" cy="307714"/>
              <a:chOff x="5393704" y="2004714"/>
              <a:chExt cx="792300" cy="1080458"/>
            </a:xfrm>
          </p:grpSpPr>
          <p:cxnSp>
            <p:nvCxnSpPr>
              <p:cNvPr id="3095" name="Google Shape;3095;p45"/>
              <p:cNvCxnSpPr>
                <a:stCxn id="309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097" name="Google Shape;3097;p4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45"/>
            <p:cNvGrpSpPr/>
            <p:nvPr/>
          </p:nvGrpSpPr>
          <p:grpSpPr>
            <a:xfrm>
              <a:off x="4884287" y="2440252"/>
              <a:ext cx="225647" cy="296532"/>
              <a:chOff x="6999166" y="2292572"/>
              <a:chExt cx="792300" cy="1041192"/>
            </a:xfrm>
          </p:grpSpPr>
          <p:cxnSp>
            <p:nvCxnSpPr>
              <p:cNvPr id="3099" name="Google Shape;3099;p4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086" name="Google Shape;3086;p4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1" name="Google Shape;3101;p45"/>
          <p:cNvGrpSpPr/>
          <p:nvPr/>
        </p:nvGrpSpPr>
        <p:grpSpPr>
          <a:xfrm>
            <a:off x="6838789" y="979959"/>
            <a:ext cx="1581844" cy="732818"/>
            <a:chOff x="634175" y="2986275"/>
            <a:chExt cx="3147949" cy="1458344"/>
          </a:xfrm>
        </p:grpSpPr>
        <p:cxnSp>
          <p:nvCxnSpPr>
            <p:cNvPr id="3102" name="Google Shape;3102;p45"/>
            <p:cNvCxnSpPr>
              <a:stCxn id="3103" idx="4"/>
              <a:endCxn id="310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105" name="Google Shape;3105;p45"/>
            <p:cNvCxnSpPr>
              <a:stCxn id="3104" idx="0"/>
              <a:endCxn id="310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07" name="Google Shape;3107;p45"/>
            <p:cNvCxnSpPr>
              <a:stCxn id="3106" idx="4"/>
              <a:endCxn id="310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09" name="Google Shape;3109;p45"/>
            <p:cNvCxnSpPr>
              <a:stCxn id="3108" idx="0"/>
              <a:endCxn id="311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110" name="Google Shape;3110;p4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06" name="Google Shape;3106;p4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03" name="Google Shape;3103;p4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08" name="Google Shape;3108;p4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04" name="Google Shape;3104;p4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111" name="Google Shape;3111;p45"/>
          <p:cNvGrpSpPr/>
          <p:nvPr/>
        </p:nvGrpSpPr>
        <p:grpSpPr>
          <a:xfrm>
            <a:off x="3406504" y="2674269"/>
            <a:ext cx="1675128" cy="313674"/>
            <a:chOff x="998425" y="1182125"/>
            <a:chExt cx="1065400" cy="199500"/>
          </a:xfrm>
        </p:grpSpPr>
        <p:sp>
          <p:nvSpPr>
            <p:cNvPr id="3112" name="Google Shape;3112;p4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45"/>
          <p:cNvGrpSpPr/>
          <p:nvPr/>
        </p:nvGrpSpPr>
        <p:grpSpPr>
          <a:xfrm>
            <a:off x="3406503" y="3630235"/>
            <a:ext cx="1675129" cy="525345"/>
            <a:chOff x="5194708" y="3484366"/>
            <a:chExt cx="3148148" cy="987304"/>
          </a:xfrm>
        </p:grpSpPr>
        <p:grpSp>
          <p:nvGrpSpPr>
            <p:cNvPr id="3118" name="Google Shape;3118;p45"/>
            <p:cNvGrpSpPr/>
            <p:nvPr/>
          </p:nvGrpSpPr>
          <p:grpSpPr>
            <a:xfrm>
              <a:off x="7531521" y="3484366"/>
              <a:ext cx="811335" cy="987304"/>
              <a:chOff x="3379425" y="1617275"/>
              <a:chExt cx="1090650" cy="1327200"/>
            </a:xfrm>
          </p:grpSpPr>
          <p:sp>
            <p:nvSpPr>
              <p:cNvPr id="3119" name="Google Shape;3119;p4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45"/>
            <p:cNvGrpSpPr/>
            <p:nvPr/>
          </p:nvGrpSpPr>
          <p:grpSpPr>
            <a:xfrm>
              <a:off x="6752546" y="3484366"/>
              <a:ext cx="811428" cy="987304"/>
              <a:chOff x="2332275" y="1617275"/>
              <a:chExt cx="1090775" cy="1327200"/>
            </a:xfrm>
          </p:grpSpPr>
          <p:sp>
            <p:nvSpPr>
              <p:cNvPr id="3123" name="Google Shape;3123;p4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6" name="Google Shape;3126;p45"/>
            <p:cNvGrpSpPr/>
            <p:nvPr/>
          </p:nvGrpSpPr>
          <p:grpSpPr>
            <a:xfrm>
              <a:off x="5973664" y="3484366"/>
              <a:ext cx="811335" cy="987304"/>
              <a:chOff x="1285250" y="1617275"/>
              <a:chExt cx="1090650" cy="1327200"/>
            </a:xfrm>
          </p:grpSpPr>
          <p:sp>
            <p:nvSpPr>
              <p:cNvPr id="3127" name="Google Shape;3127;p4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45"/>
            <p:cNvGrpSpPr/>
            <p:nvPr/>
          </p:nvGrpSpPr>
          <p:grpSpPr>
            <a:xfrm>
              <a:off x="5194708" y="3484366"/>
              <a:ext cx="811409" cy="987304"/>
              <a:chOff x="238125" y="1617275"/>
              <a:chExt cx="1090750" cy="1327200"/>
            </a:xfrm>
          </p:grpSpPr>
          <p:sp>
            <p:nvSpPr>
              <p:cNvPr id="3131" name="Google Shape;3131;p4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4" name="Google Shape;3134;p45"/>
          <p:cNvGrpSpPr/>
          <p:nvPr/>
        </p:nvGrpSpPr>
        <p:grpSpPr>
          <a:xfrm>
            <a:off x="6840188" y="2276124"/>
            <a:ext cx="1579046" cy="522230"/>
            <a:chOff x="6853641" y="2534077"/>
            <a:chExt cx="1515545" cy="501229"/>
          </a:xfrm>
        </p:grpSpPr>
        <p:grpSp>
          <p:nvGrpSpPr>
            <p:cNvPr id="3135" name="Google Shape;3135;p45"/>
            <p:cNvGrpSpPr/>
            <p:nvPr/>
          </p:nvGrpSpPr>
          <p:grpSpPr>
            <a:xfrm>
              <a:off x="6853641" y="2618923"/>
              <a:ext cx="1515545" cy="324556"/>
              <a:chOff x="6853641" y="2618923"/>
              <a:chExt cx="1515545" cy="324556"/>
            </a:xfrm>
          </p:grpSpPr>
          <p:sp>
            <p:nvSpPr>
              <p:cNvPr id="3136" name="Google Shape;3136;p4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1" name="Google Shape;3141;p4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6" name="Google Shape;3146;p45"/>
          <p:cNvGrpSpPr/>
          <p:nvPr/>
        </p:nvGrpSpPr>
        <p:grpSpPr>
          <a:xfrm>
            <a:off x="3435080" y="3151165"/>
            <a:ext cx="1617976" cy="346616"/>
            <a:chOff x="1808063" y="4294338"/>
            <a:chExt cx="3370782" cy="721817"/>
          </a:xfrm>
        </p:grpSpPr>
        <p:sp>
          <p:nvSpPr>
            <p:cNvPr id="3147" name="Google Shape;3147;p4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45"/>
          <p:cNvGrpSpPr/>
          <p:nvPr/>
        </p:nvGrpSpPr>
        <p:grpSpPr>
          <a:xfrm>
            <a:off x="5261076" y="3817915"/>
            <a:ext cx="1417067" cy="350605"/>
            <a:chOff x="4234950" y="2101012"/>
            <a:chExt cx="4219974" cy="1044090"/>
          </a:xfrm>
        </p:grpSpPr>
        <p:sp>
          <p:nvSpPr>
            <p:cNvPr id="3158" name="Google Shape;3158;p4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45"/>
          <p:cNvGrpSpPr/>
          <p:nvPr/>
        </p:nvGrpSpPr>
        <p:grpSpPr>
          <a:xfrm>
            <a:off x="6836548" y="1808672"/>
            <a:ext cx="1586327" cy="371557"/>
            <a:chOff x="1247650" y="2075423"/>
            <a:chExt cx="6648477" cy="1557238"/>
          </a:xfrm>
        </p:grpSpPr>
        <p:sp>
          <p:nvSpPr>
            <p:cNvPr id="3175" name="Google Shape;3175;p4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45"/>
          <p:cNvGrpSpPr/>
          <p:nvPr/>
        </p:nvGrpSpPr>
        <p:grpSpPr>
          <a:xfrm>
            <a:off x="5267818" y="961862"/>
            <a:ext cx="1415601" cy="1648533"/>
            <a:chOff x="1839112" y="2209163"/>
            <a:chExt cx="1918159" cy="2233784"/>
          </a:xfrm>
        </p:grpSpPr>
        <p:sp>
          <p:nvSpPr>
            <p:cNvPr id="3182" name="Google Shape;3182;p4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5" name="Google Shape;3185;p45"/>
            <p:cNvCxnSpPr>
              <a:stCxn id="3182" idx="6"/>
              <a:endCxn id="318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186" name="Google Shape;3186;p45"/>
            <p:cNvCxnSpPr>
              <a:stCxn id="3183" idx="4"/>
              <a:endCxn id="318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188" name="Google Shape;3188;p45"/>
            <p:cNvCxnSpPr>
              <a:stCxn id="3187" idx="6"/>
              <a:endCxn id="318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189" name="Google Shape;3189;p45"/>
            <p:cNvCxnSpPr>
              <a:stCxn id="3184" idx="4"/>
              <a:endCxn id="319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187" name="Google Shape;3187;p4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2" name="Google Shape;3192;p45"/>
            <p:cNvCxnSpPr>
              <a:endCxn id="319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193" name="Google Shape;3193;p45"/>
          <p:cNvGrpSpPr/>
          <p:nvPr/>
        </p:nvGrpSpPr>
        <p:grpSpPr>
          <a:xfrm>
            <a:off x="3425084" y="979946"/>
            <a:ext cx="1637968" cy="154942"/>
            <a:chOff x="238125" y="2506075"/>
            <a:chExt cx="7115411" cy="673075"/>
          </a:xfrm>
        </p:grpSpPr>
        <p:sp>
          <p:nvSpPr>
            <p:cNvPr id="3194" name="Google Shape;3194;p4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45"/>
          <p:cNvGrpSpPr/>
          <p:nvPr/>
        </p:nvGrpSpPr>
        <p:grpSpPr>
          <a:xfrm>
            <a:off x="1965820" y="1294664"/>
            <a:ext cx="1262932" cy="785408"/>
            <a:chOff x="548861" y="389676"/>
            <a:chExt cx="3843371" cy="2390163"/>
          </a:xfrm>
        </p:grpSpPr>
        <p:cxnSp>
          <p:nvCxnSpPr>
            <p:cNvPr id="3200" name="Google Shape;3200;p4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01" name="Google Shape;3201;p4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02" name="Google Shape;3202;p4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03" name="Google Shape;3203;p4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204" name="Google Shape;3204;p4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205" name="Google Shape;3205;p4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6" name="Google Shape;3206;p4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207" name="Google Shape;3207;p4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45"/>
          <p:cNvGrpSpPr/>
          <p:nvPr/>
        </p:nvGrpSpPr>
        <p:grpSpPr>
          <a:xfrm>
            <a:off x="753952" y="2401541"/>
            <a:ext cx="1412054" cy="633562"/>
            <a:chOff x="1187400" y="2529299"/>
            <a:chExt cx="6769193" cy="2241903"/>
          </a:xfrm>
        </p:grpSpPr>
        <p:sp>
          <p:nvSpPr>
            <p:cNvPr id="3214" name="Google Shape;3214;p4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15" name="Google Shape;3215;p4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16" name="Google Shape;3216;p4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17" name="Google Shape;3217;p4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18" name="Google Shape;3218;p4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19" name="Google Shape;3219;p4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20" name="Google Shape;3220;p4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221" name="Google Shape;3221;p45"/>
            <p:cNvCxnSpPr>
              <a:stCxn id="3214" idx="2"/>
              <a:endCxn id="321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22" name="Google Shape;3222;p45"/>
            <p:cNvCxnSpPr>
              <a:stCxn id="3216" idx="0"/>
              <a:endCxn id="321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23" name="Google Shape;3223;p45"/>
            <p:cNvCxnSpPr>
              <a:stCxn id="3216" idx="2"/>
              <a:endCxn id="321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24" name="Google Shape;3224;p45"/>
            <p:cNvCxnSpPr>
              <a:stCxn id="3217" idx="0"/>
              <a:endCxn id="321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25" name="Google Shape;3225;p45"/>
            <p:cNvCxnSpPr>
              <a:stCxn id="3215" idx="2"/>
              <a:endCxn id="322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26" name="Google Shape;3226;p45"/>
            <p:cNvCxnSpPr>
              <a:stCxn id="3219" idx="0"/>
              <a:endCxn id="321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227" name="Google Shape;3227;p45"/>
          <p:cNvGrpSpPr/>
          <p:nvPr/>
        </p:nvGrpSpPr>
        <p:grpSpPr>
          <a:xfrm>
            <a:off x="6840198" y="2894250"/>
            <a:ext cx="1579035" cy="540873"/>
            <a:chOff x="6895650" y="3126697"/>
            <a:chExt cx="1436662" cy="492105"/>
          </a:xfrm>
        </p:grpSpPr>
        <p:sp>
          <p:nvSpPr>
            <p:cNvPr id="3228" name="Google Shape;3228;p4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3" name="Google Shape;3233;p45"/>
            <p:cNvGrpSpPr/>
            <p:nvPr/>
          </p:nvGrpSpPr>
          <p:grpSpPr>
            <a:xfrm>
              <a:off x="6995957" y="3335810"/>
              <a:ext cx="1230393" cy="71754"/>
              <a:chOff x="6995957" y="3287964"/>
              <a:chExt cx="1230393" cy="71754"/>
            </a:xfrm>
          </p:grpSpPr>
          <p:sp>
            <p:nvSpPr>
              <p:cNvPr id="3234" name="Google Shape;3234;p4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9" name="Google Shape;3239;p45"/>
          <p:cNvGrpSpPr/>
          <p:nvPr/>
        </p:nvGrpSpPr>
        <p:grpSpPr>
          <a:xfrm>
            <a:off x="6838780" y="3531013"/>
            <a:ext cx="1581862" cy="650625"/>
            <a:chOff x="6777990" y="3710194"/>
            <a:chExt cx="1646915" cy="677382"/>
          </a:xfrm>
        </p:grpSpPr>
        <p:grpSp>
          <p:nvGrpSpPr>
            <p:cNvPr id="3240" name="Google Shape;3240;p45"/>
            <p:cNvGrpSpPr/>
            <p:nvPr/>
          </p:nvGrpSpPr>
          <p:grpSpPr>
            <a:xfrm>
              <a:off x="6777990" y="3874492"/>
              <a:ext cx="411129" cy="513083"/>
              <a:chOff x="6777990" y="3874492"/>
              <a:chExt cx="411129" cy="513083"/>
            </a:xfrm>
          </p:grpSpPr>
          <p:cxnSp>
            <p:nvCxnSpPr>
              <p:cNvPr id="3241" name="Google Shape;3241;p4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242" name="Google Shape;3242;p4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3" name="Google Shape;3243;p45"/>
            <p:cNvGrpSpPr/>
            <p:nvPr/>
          </p:nvGrpSpPr>
          <p:grpSpPr>
            <a:xfrm>
              <a:off x="7188425" y="3710194"/>
              <a:ext cx="411123" cy="520535"/>
              <a:chOff x="7188425" y="3710194"/>
              <a:chExt cx="411123" cy="520535"/>
            </a:xfrm>
          </p:grpSpPr>
          <p:cxnSp>
            <p:nvCxnSpPr>
              <p:cNvPr id="3244" name="Google Shape;3244;p4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245" name="Google Shape;3245;p4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45"/>
            <p:cNvGrpSpPr/>
            <p:nvPr/>
          </p:nvGrpSpPr>
          <p:grpSpPr>
            <a:xfrm>
              <a:off x="7603341" y="3874492"/>
              <a:ext cx="411474" cy="513083"/>
              <a:chOff x="7603341" y="3874492"/>
              <a:chExt cx="411474" cy="513083"/>
            </a:xfrm>
          </p:grpSpPr>
          <p:cxnSp>
            <p:nvCxnSpPr>
              <p:cNvPr id="3247" name="Google Shape;3247;p4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248" name="Google Shape;3248;p4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45"/>
            <p:cNvGrpSpPr/>
            <p:nvPr/>
          </p:nvGrpSpPr>
          <p:grpSpPr>
            <a:xfrm>
              <a:off x="8013776" y="3722847"/>
              <a:ext cx="411129" cy="507881"/>
              <a:chOff x="8013776" y="3722847"/>
              <a:chExt cx="411129" cy="507881"/>
            </a:xfrm>
          </p:grpSpPr>
          <p:cxnSp>
            <p:nvCxnSpPr>
              <p:cNvPr id="3250" name="Google Shape;3250;p4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251" name="Google Shape;3251;p4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2" name="Google Shape;3252;p45"/>
          <p:cNvGrpSpPr/>
          <p:nvPr/>
        </p:nvGrpSpPr>
        <p:grpSpPr>
          <a:xfrm>
            <a:off x="5258295" y="2703853"/>
            <a:ext cx="1421889" cy="1020603"/>
            <a:chOff x="5190863" y="2824811"/>
            <a:chExt cx="1544860" cy="1108869"/>
          </a:xfrm>
        </p:grpSpPr>
        <p:grpSp>
          <p:nvGrpSpPr>
            <p:cNvPr id="3253" name="Google Shape;3253;p45"/>
            <p:cNvGrpSpPr/>
            <p:nvPr/>
          </p:nvGrpSpPr>
          <p:grpSpPr>
            <a:xfrm>
              <a:off x="5938695" y="3176919"/>
              <a:ext cx="685761" cy="404739"/>
              <a:chOff x="5938695" y="3176919"/>
              <a:chExt cx="685761" cy="404739"/>
            </a:xfrm>
          </p:grpSpPr>
          <p:grpSp>
            <p:nvGrpSpPr>
              <p:cNvPr id="3254" name="Google Shape;3254;p45"/>
              <p:cNvGrpSpPr/>
              <p:nvPr/>
            </p:nvGrpSpPr>
            <p:grpSpPr>
              <a:xfrm>
                <a:off x="5938695" y="3176919"/>
                <a:ext cx="685761" cy="404739"/>
                <a:chOff x="5938695" y="3176919"/>
                <a:chExt cx="685761" cy="404739"/>
              </a:xfrm>
            </p:grpSpPr>
            <p:sp>
              <p:nvSpPr>
                <p:cNvPr id="3255" name="Google Shape;3255;p4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7" name="Google Shape;3257;p4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45"/>
            <p:cNvGrpSpPr/>
            <p:nvPr/>
          </p:nvGrpSpPr>
          <p:grpSpPr>
            <a:xfrm>
              <a:off x="5305233" y="3176835"/>
              <a:ext cx="685971" cy="404655"/>
              <a:chOff x="5305233" y="3176835"/>
              <a:chExt cx="685971" cy="404655"/>
            </a:xfrm>
          </p:grpSpPr>
          <p:grpSp>
            <p:nvGrpSpPr>
              <p:cNvPr id="3259" name="Google Shape;3259;p45"/>
              <p:cNvGrpSpPr/>
              <p:nvPr/>
            </p:nvGrpSpPr>
            <p:grpSpPr>
              <a:xfrm>
                <a:off x="5305233" y="3176835"/>
                <a:ext cx="685971" cy="404655"/>
                <a:chOff x="5305233" y="3176835"/>
                <a:chExt cx="685971" cy="404655"/>
              </a:xfrm>
            </p:grpSpPr>
            <p:sp>
              <p:nvSpPr>
                <p:cNvPr id="3260" name="Google Shape;3260;p4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2" name="Google Shape;3262;p4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3" name="Google Shape;3263;p4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4" name="Google Shape;3264;p45"/>
            <p:cNvGrpSpPr/>
            <p:nvPr/>
          </p:nvGrpSpPr>
          <p:grpSpPr>
            <a:xfrm>
              <a:off x="5657361" y="2824811"/>
              <a:ext cx="1078361" cy="404655"/>
              <a:chOff x="5657361" y="2824811"/>
              <a:chExt cx="1078361" cy="404655"/>
            </a:xfrm>
          </p:grpSpPr>
          <p:grpSp>
            <p:nvGrpSpPr>
              <p:cNvPr id="3265" name="Google Shape;3265;p45"/>
              <p:cNvGrpSpPr/>
              <p:nvPr/>
            </p:nvGrpSpPr>
            <p:grpSpPr>
              <a:xfrm>
                <a:off x="5657361" y="2824811"/>
                <a:ext cx="1078361" cy="404655"/>
                <a:chOff x="5657361" y="2824811"/>
                <a:chExt cx="1078361" cy="404655"/>
              </a:xfrm>
            </p:grpSpPr>
            <p:grpSp>
              <p:nvGrpSpPr>
                <p:cNvPr id="3266" name="Google Shape;3266;p45"/>
                <p:cNvGrpSpPr/>
                <p:nvPr/>
              </p:nvGrpSpPr>
              <p:grpSpPr>
                <a:xfrm>
                  <a:off x="5938485" y="2824811"/>
                  <a:ext cx="797237" cy="404655"/>
                  <a:chOff x="5938485" y="2824811"/>
                  <a:chExt cx="797237" cy="404655"/>
                </a:xfrm>
              </p:grpSpPr>
              <p:sp>
                <p:nvSpPr>
                  <p:cNvPr id="3267" name="Google Shape;3267;p4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4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4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45"/>
            <p:cNvGrpSpPr/>
            <p:nvPr/>
          </p:nvGrpSpPr>
          <p:grpSpPr>
            <a:xfrm>
              <a:off x="5190863" y="3528942"/>
              <a:ext cx="1078026" cy="404739"/>
              <a:chOff x="5190863" y="3528942"/>
              <a:chExt cx="1078026" cy="404739"/>
            </a:xfrm>
          </p:grpSpPr>
          <p:sp>
            <p:nvSpPr>
              <p:cNvPr id="3272" name="Google Shape;3272;p4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3" name="Google Shape;3273;p45"/>
              <p:cNvGrpSpPr/>
              <p:nvPr/>
            </p:nvGrpSpPr>
            <p:grpSpPr>
              <a:xfrm>
                <a:off x="5190863" y="3528942"/>
                <a:ext cx="1078026" cy="404739"/>
                <a:chOff x="5190863" y="3528942"/>
                <a:chExt cx="1078026" cy="404739"/>
              </a:xfrm>
            </p:grpSpPr>
            <p:sp>
              <p:nvSpPr>
                <p:cNvPr id="3274" name="Google Shape;3274;p4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76" name="Google Shape;3276;p45"/>
          <p:cNvGrpSpPr/>
          <p:nvPr/>
        </p:nvGrpSpPr>
        <p:grpSpPr>
          <a:xfrm>
            <a:off x="724302" y="1268321"/>
            <a:ext cx="1086719" cy="879487"/>
            <a:chOff x="803162" y="1474292"/>
            <a:chExt cx="1086719" cy="879487"/>
          </a:xfrm>
        </p:grpSpPr>
        <p:grpSp>
          <p:nvGrpSpPr>
            <p:cNvPr id="3277" name="Google Shape;3277;p45"/>
            <p:cNvGrpSpPr/>
            <p:nvPr/>
          </p:nvGrpSpPr>
          <p:grpSpPr>
            <a:xfrm>
              <a:off x="803162" y="1625948"/>
              <a:ext cx="445856" cy="576579"/>
              <a:chOff x="803162" y="1625948"/>
              <a:chExt cx="445856" cy="576579"/>
            </a:xfrm>
          </p:grpSpPr>
          <p:sp>
            <p:nvSpPr>
              <p:cNvPr id="3278" name="Google Shape;3278;p4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9" name="Google Shape;3279;p45"/>
              <p:cNvGrpSpPr/>
              <p:nvPr/>
            </p:nvGrpSpPr>
            <p:grpSpPr>
              <a:xfrm>
                <a:off x="1056023" y="1625948"/>
                <a:ext cx="192995" cy="576579"/>
                <a:chOff x="1056023" y="1625948"/>
                <a:chExt cx="192995" cy="576579"/>
              </a:xfrm>
            </p:grpSpPr>
            <p:sp>
              <p:nvSpPr>
                <p:cNvPr id="3280" name="Google Shape;3280;p4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5" name="Google Shape;3285;p45"/>
            <p:cNvGrpSpPr/>
            <p:nvPr/>
          </p:nvGrpSpPr>
          <p:grpSpPr>
            <a:xfrm>
              <a:off x="1371406" y="1474292"/>
              <a:ext cx="518475" cy="879487"/>
              <a:chOff x="1398231" y="1474292"/>
              <a:chExt cx="518475" cy="879487"/>
            </a:xfrm>
          </p:grpSpPr>
          <p:grpSp>
            <p:nvGrpSpPr>
              <p:cNvPr id="3286" name="Google Shape;3286;p45"/>
              <p:cNvGrpSpPr/>
              <p:nvPr/>
            </p:nvGrpSpPr>
            <p:grpSpPr>
              <a:xfrm>
                <a:off x="1398231" y="1474292"/>
                <a:ext cx="518475" cy="341643"/>
                <a:chOff x="1398231" y="1474292"/>
                <a:chExt cx="518475" cy="341643"/>
              </a:xfrm>
            </p:grpSpPr>
            <p:sp>
              <p:nvSpPr>
                <p:cNvPr id="3287" name="Google Shape;3287;p4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8" name="Google Shape;3288;p45"/>
                <p:cNvGrpSpPr/>
                <p:nvPr/>
              </p:nvGrpSpPr>
              <p:grpSpPr>
                <a:xfrm>
                  <a:off x="1616453" y="1474292"/>
                  <a:ext cx="300253" cy="341643"/>
                  <a:chOff x="1616453" y="1475379"/>
                  <a:chExt cx="300253" cy="341643"/>
                </a:xfrm>
              </p:grpSpPr>
              <p:sp>
                <p:nvSpPr>
                  <p:cNvPr id="3289" name="Google Shape;3289;p4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6" name="Google Shape;3296;p45"/>
                  <p:cNvGrpSpPr/>
                  <p:nvPr/>
                </p:nvGrpSpPr>
                <p:grpSpPr>
                  <a:xfrm>
                    <a:off x="1839639" y="1475379"/>
                    <a:ext cx="77067" cy="341643"/>
                    <a:chOff x="1839639" y="1475379"/>
                    <a:chExt cx="77067" cy="341643"/>
                  </a:xfrm>
                </p:grpSpPr>
                <p:sp>
                  <p:nvSpPr>
                    <p:cNvPr id="3297" name="Google Shape;3297;p4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99" name="Google Shape;3299;p45"/>
              <p:cNvGrpSpPr/>
              <p:nvPr/>
            </p:nvGrpSpPr>
            <p:grpSpPr>
              <a:xfrm>
                <a:off x="1398451" y="2012951"/>
                <a:ext cx="518255" cy="340828"/>
                <a:chOff x="1398451" y="2012951"/>
                <a:chExt cx="518255" cy="340828"/>
              </a:xfrm>
            </p:grpSpPr>
            <p:sp>
              <p:nvSpPr>
                <p:cNvPr id="3300" name="Google Shape;3300;p4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1" name="Google Shape;3301;p45"/>
                <p:cNvGrpSpPr/>
                <p:nvPr/>
              </p:nvGrpSpPr>
              <p:grpSpPr>
                <a:xfrm>
                  <a:off x="1616453" y="2012951"/>
                  <a:ext cx="300253" cy="340828"/>
                  <a:chOff x="1616453" y="2013538"/>
                  <a:chExt cx="300253" cy="340828"/>
                </a:xfrm>
              </p:grpSpPr>
              <p:sp>
                <p:nvSpPr>
                  <p:cNvPr id="3302" name="Google Shape;3302;p4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9" name="Google Shape;3309;p45"/>
                  <p:cNvGrpSpPr/>
                  <p:nvPr/>
                </p:nvGrpSpPr>
                <p:grpSpPr>
                  <a:xfrm>
                    <a:off x="1839639" y="2013538"/>
                    <a:ext cx="77067" cy="340828"/>
                    <a:chOff x="1839639" y="2013538"/>
                    <a:chExt cx="77067" cy="340828"/>
                  </a:xfrm>
                </p:grpSpPr>
                <p:sp>
                  <p:nvSpPr>
                    <p:cNvPr id="3310" name="Google Shape;3310;p4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12" name="Google Shape;3312;p45"/>
          <p:cNvGrpSpPr/>
          <p:nvPr/>
        </p:nvGrpSpPr>
        <p:grpSpPr>
          <a:xfrm>
            <a:off x="721126" y="3399508"/>
            <a:ext cx="1368681" cy="682918"/>
            <a:chOff x="724986" y="3605478"/>
            <a:chExt cx="1368681" cy="682918"/>
          </a:xfrm>
        </p:grpSpPr>
        <p:grpSp>
          <p:nvGrpSpPr>
            <p:cNvPr id="3313" name="Google Shape;3313;p45"/>
            <p:cNvGrpSpPr/>
            <p:nvPr/>
          </p:nvGrpSpPr>
          <p:grpSpPr>
            <a:xfrm>
              <a:off x="1289102" y="3823629"/>
              <a:ext cx="240442" cy="250435"/>
              <a:chOff x="-165066" y="3843615"/>
              <a:chExt cx="221259" cy="230455"/>
            </a:xfrm>
          </p:grpSpPr>
          <p:sp>
            <p:nvSpPr>
              <p:cNvPr id="3314" name="Google Shape;3314;p4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45"/>
            <p:cNvGrpSpPr/>
            <p:nvPr/>
          </p:nvGrpSpPr>
          <p:grpSpPr>
            <a:xfrm>
              <a:off x="724986" y="3605478"/>
              <a:ext cx="1368681" cy="682918"/>
              <a:chOff x="724986" y="3605478"/>
              <a:chExt cx="1368681" cy="682918"/>
            </a:xfrm>
          </p:grpSpPr>
          <p:grpSp>
            <p:nvGrpSpPr>
              <p:cNvPr id="3335" name="Google Shape;3335;p45"/>
              <p:cNvGrpSpPr/>
              <p:nvPr/>
            </p:nvGrpSpPr>
            <p:grpSpPr>
              <a:xfrm>
                <a:off x="1498221" y="4047614"/>
                <a:ext cx="529172" cy="240783"/>
                <a:chOff x="1498221" y="4047614"/>
                <a:chExt cx="529172" cy="240783"/>
              </a:xfrm>
            </p:grpSpPr>
            <p:grpSp>
              <p:nvGrpSpPr>
                <p:cNvPr id="3336" name="Google Shape;3336;p45"/>
                <p:cNvGrpSpPr/>
                <p:nvPr/>
              </p:nvGrpSpPr>
              <p:grpSpPr>
                <a:xfrm>
                  <a:off x="1826655" y="4224370"/>
                  <a:ext cx="200738" cy="25631"/>
                  <a:chOff x="1826655" y="4224370"/>
                  <a:chExt cx="200738" cy="25631"/>
                </a:xfrm>
              </p:grpSpPr>
              <p:sp>
                <p:nvSpPr>
                  <p:cNvPr id="3337" name="Google Shape;3337;p4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45"/>
                <p:cNvGrpSpPr/>
                <p:nvPr/>
              </p:nvGrpSpPr>
              <p:grpSpPr>
                <a:xfrm>
                  <a:off x="1498221" y="4047614"/>
                  <a:ext cx="328444" cy="240783"/>
                  <a:chOff x="1498221" y="4047614"/>
                  <a:chExt cx="328444" cy="240783"/>
                </a:xfrm>
              </p:grpSpPr>
              <p:sp>
                <p:nvSpPr>
                  <p:cNvPr id="3340" name="Google Shape;3340;p4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1" name="Google Shape;3341;p45"/>
                  <p:cNvGrpSpPr/>
                  <p:nvPr/>
                </p:nvGrpSpPr>
                <p:grpSpPr>
                  <a:xfrm>
                    <a:off x="1498221" y="4047614"/>
                    <a:ext cx="150566" cy="190416"/>
                    <a:chOff x="1498221" y="4047614"/>
                    <a:chExt cx="150566" cy="190416"/>
                  </a:xfrm>
                </p:grpSpPr>
                <p:sp>
                  <p:nvSpPr>
                    <p:cNvPr id="3342" name="Google Shape;3342;p4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44" name="Google Shape;3344;p45"/>
              <p:cNvGrpSpPr/>
              <p:nvPr/>
            </p:nvGrpSpPr>
            <p:grpSpPr>
              <a:xfrm>
                <a:off x="1560718" y="3800594"/>
                <a:ext cx="532948" cy="302090"/>
                <a:chOff x="1560718" y="3800594"/>
                <a:chExt cx="532948" cy="302090"/>
              </a:xfrm>
            </p:grpSpPr>
            <p:grpSp>
              <p:nvGrpSpPr>
                <p:cNvPr id="3345" name="Google Shape;3345;p45"/>
                <p:cNvGrpSpPr/>
                <p:nvPr/>
              </p:nvGrpSpPr>
              <p:grpSpPr>
                <a:xfrm>
                  <a:off x="1912179" y="3827344"/>
                  <a:ext cx="181487" cy="25631"/>
                  <a:chOff x="1912179" y="3827344"/>
                  <a:chExt cx="181487" cy="25631"/>
                </a:xfrm>
              </p:grpSpPr>
              <p:sp>
                <p:nvSpPr>
                  <p:cNvPr id="3346" name="Google Shape;3346;p4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45"/>
                <p:cNvGrpSpPr/>
                <p:nvPr/>
              </p:nvGrpSpPr>
              <p:grpSpPr>
                <a:xfrm>
                  <a:off x="1912179" y="4044505"/>
                  <a:ext cx="181487" cy="25622"/>
                  <a:chOff x="1912179" y="4044506"/>
                  <a:chExt cx="181487" cy="25622"/>
                </a:xfrm>
              </p:grpSpPr>
              <p:sp>
                <p:nvSpPr>
                  <p:cNvPr id="3349" name="Google Shape;3349;p4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45"/>
                <p:cNvGrpSpPr/>
                <p:nvPr/>
              </p:nvGrpSpPr>
              <p:grpSpPr>
                <a:xfrm>
                  <a:off x="1560718" y="3800594"/>
                  <a:ext cx="351472" cy="302090"/>
                  <a:chOff x="1560718" y="3800594"/>
                  <a:chExt cx="351472" cy="302090"/>
                </a:xfrm>
              </p:grpSpPr>
              <p:grpSp>
                <p:nvGrpSpPr>
                  <p:cNvPr id="3352" name="Google Shape;3352;p45"/>
                  <p:cNvGrpSpPr/>
                  <p:nvPr/>
                </p:nvGrpSpPr>
                <p:grpSpPr>
                  <a:xfrm>
                    <a:off x="1560718" y="3842857"/>
                    <a:ext cx="173586" cy="217131"/>
                    <a:chOff x="1560718" y="3842857"/>
                    <a:chExt cx="173586" cy="217131"/>
                  </a:xfrm>
                </p:grpSpPr>
                <p:sp>
                  <p:nvSpPr>
                    <p:cNvPr id="3353" name="Google Shape;3353;p4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6" name="Google Shape;3356;p4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58" name="Google Shape;3358;p4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9" name="Google Shape;3359;p45"/>
              <p:cNvGrpSpPr/>
              <p:nvPr/>
            </p:nvGrpSpPr>
            <p:grpSpPr>
              <a:xfrm>
                <a:off x="785350" y="3605478"/>
                <a:ext cx="535311" cy="249245"/>
                <a:chOff x="785350" y="3605478"/>
                <a:chExt cx="535311" cy="249245"/>
              </a:xfrm>
            </p:grpSpPr>
            <p:grpSp>
              <p:nvGrpSpPr>
                <p:cNvPr id="3360" name="Google Shape;3360;p45"/>
                <p:cNvGrpSpPr/>
                <p:nvPr/>
              </p:nvGrpSpPr>
              <p:grpSpPr>
                <a:xfrm>
                  <a:off x="785350" y="3605478"/>
                  <a:ext cx="376191" cy="102736"/>
                  <a:chOff x="785350" y="3605478"/>
                  <a:chExt cx="376191" cy="102736"/>
                </a:xfrm>
              </p:grpSpPr>
              <p:sp>
                <p:nvSpPr>
                  <p:cNvPr id="3361" name="Google Shape;3361;p4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45"/>
                <p:cNvGrpSpPr/>
                <p:nvPr/>
              </p:nvGrpSpPr>
              <p:grpSpPr>
                <a:xfrm>
                  <a:off x="1161530" y="3655851"/>
                  <a:ext cx="159131" cy="198872"/>
                  <a:chOff x="1161530" y="3655851"/>
                  <a:chExt cx="159131" cy="198872"/>
                </a:xfrm>
              </p:grpSpPr>
              <p:sp>
                <p:nvSpPr>
                  <p:cNvPr id="3365" name="Google Shape;3365;p4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7" name="Google Shape;3367;p45"/>
              <p:cNvGrpSpPr/>
              <p:nvPr/>
            </p:nvGrpSpPr>
            <p:grpSpPr>
              <a:xfrm>
                <a:off x="785350" y="4047614"/>
                <a:ext cx="535311" cy="240783"/>
                <a:chOff x="785350" y="4047614"/>
                <a:chExt cx="535311" cy="240783"/>
              </a:xfrm>
            </p:grpSpPr>
            <p:grpSp>
              <p:nvGrpSpPr>
                <p:cNvPr id="3368" name="Google Shape;3368;p45"/>
                <p:cNvGrpSpPr/>
                <p:nvPr/>
              </p:nvGrpSpPr>
              <p:grpSpPr>
                <a:xfrm>
                  <a:off x="1161636" y="4047614"/>
                  <a:ext cx="159025" cy="190415"/>
                  <a:chOff x="1161636" y="4047614"/>
                  <a:chExt cx="159025" cy="190415"/>
                </a:xfrm>
              </p:grpSpPr>
              <p:sp>
                <p:nvSpPr>
                  <p:cNvPr id="3369" name="Google Shape;3369;p4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45"/>
                <p:cNvGrpSpPr/>
                <p:nvPr/>
              </p:nvGrpSpPr>
              <p:grpSpPr>
                <a:xfrm>
                  <a:off x="785350" y="4185661"/>
                  <a:ext cx="376191" cy="102736"/>
                  <a:chOff x="785350" y="4185661"/>
                  <a:chExt cx="376191" cy="102736"/>
                </a:xfrm>
              </p:grpSpPr>
              <p:sp>
                <p:nvSpPr>
                  <p:cNvPr id="3372" name="Google Shape;3372;p4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5" name="Google Shape;3375;p45"/>
              <p:cNvGrpSpPr/>
              <p:nvPr/>
            </p:nvGrpSpPr>
            <p:grpSpPr>
              <a:xfrm>
                <a:off x="1501054" y="3605478"/>
                <a:ext cx="526340" cy="249240"/>
                <a:chOff x="1501054" y="3605478"/>
                <a:chExt cx="526340" cy="249240"/>
              </a:xfrm>
            </p:grpSpPr>
            <p:grpSp>
              <p:nvGrpSpPr>
                <p:cNvPr id="3376" name="Google Shape;3376;p45"/>
                <p:cNvGrpSpPr/>
                <p:nvPr/>
              </p:nvGrpSpPr>
              <p:grpSpPr>
                <a:xfrm>
                  <a:off x="1834208" y="3643867"/>
                  <a:ext cx="193185" cy="25622"/>
                  <a:chOff x="1834208" y="3643867"/>
                  <a:chExt cx="193185" cy="25622"/>
                </a:xfrm>
              </p:grpSpPr>
              <p:sp>
                <p:nvSpPr>
                  <p:cNvPr id="3377" name="Google Shape;3377;p4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45"/>
                <p:cNvGrpSpPr/>
                <p:nvPr/>
              </p:nvGrpSpPr>
              <p:grpSpPr>
                <a:xfrm>
                  <a:off x="1501054" y="3605478"/>
                  <a:ext cx="333165" cy="249240"/>
                  <a:chOff x="1501054" y="3605478"/>
                  <a:chExt cx="333165" cy="249240"/>
                </a:xfrm>
              </p:grpSpPr>
              <p:sp>
                <p:nvSpPr>
                  <p:cNvPr id="3380" name="Google Shape;3380;p4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1" name="Google Shape;3381;p45"/>
                  <p:cNvGrpSpPr/>
                  <p:nvPr/>
                </p:nvGrpSpPr>
                <p:grpSpPr>
                  <a:xfrm>
                    <a:off x="1501054" y="3655851"/>
                    <a:ext cx="155286" cy="198867"/>
                    <a:chOff x="1501054" y="3655851"/>
                    <a:chExt cx="155286" cy="198867"/>
                  </a:xfrm>
                </p:grpSpPr>
                <p:sp>
                  <p:nvSpPr>
                    <p:cNvPr id="3382" name="Google Shape;3382;p4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84" name="Google Shape;3384;p45"/>
              <p:cNvGrpSpPr/>
              <p:nvPr/>
            </p:nvGrpSpPr>
            <p:grpSpPr>
              <a:xfrm>
                <a:off x="724986" y="3800594"/>
                <a:ext cx="532950" cy="302090"/>
                <a:chOff x="724986" y="3800594"/>
                <a:chExt cx="532950" cy="302090"/>
              </a:xfrm>
            </p:grpSpPr>
            <p:grpSp>
              <p:nvGrpSpPr>
                <p:cNvPr id="3385" name="Google Shape;3385;p45"/>
                <p:cNvGrpSpPr/>
                <p:nvPr/>
              </p:nvGrpSpPr>
              <p:grpSpPr>
                <a:xfrm>
                  <a:off x="724986" y="4044367"/>
                  <a:ext cx="181314" cy="25626"/>
                  <a:chOff x="724986" y="4044367"/>
                  <a:chExt cx="181314" cy="25626"/>
                </a:xfrm>
              </p:grpSpPr>
              <p:sp>
                <p:nvSpPr>
                  <p:cNvPr id="3386" name="Google Shape;3386;p4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45"/>
                <p:cNvGrpSpPr/>
                <p:nvPr/>
              </p:nvGrpSpPr>
              <p:grpSpPr>
                <a:xfrm>
                  <a:off x="906290" y="3800594"/>
                  <a:ext cx="351646" cy="302090"/>
                  <a:chOff x="906290" y="3800594"/>
                  <a:chExt cx="351646" cy="302090"/>
                </a:xfrm>
              </p:grpSpPr>
              <p:grpSp>
                <p:nvGrpSpPr>
                  <p:cNvPr id="3389" name="Google Shape;3389;p45"/>
                  <p:cNvGrpSpPr/>
                  <p:nvPr/>
                </p:nvGrpSpPr>
                <p:grpSpPr>
                  <a:xfrm>
                    <a:off x="1084172" y="3842857"/>
                    <a:ext cx="173764" cy="217131"/>
                    <a:chOff x="1084172" y="3842857"/>
                    <a:chExt cx="173764" cy="217131"/>
                  </a:xfrm>
                </p:grpSpPr>
                <p:grpSp>
                  <p:nvGrpSpPr>
                    <p:cNvPr id="3390" name="Google Shape;3390;p45"/>
                    <p:cNvGrpSpPr/>
                    <p:nvPr/>
                  </p:nvGrpSpPr>
                  <p:grpSpPr>
                    <a:xfrm>
                      <a:off x="1156862" y="3936509"/>
                      <a:ext cx="101073" cy="25622"/>
                      <a:chOff x="1156862" y="3936509"/>
                      <a:chExt cx="101073" cy="25622"/>
                    </a:xfrm>
                  </p:grpSpPr>
                  <p:sp>
                    <p:nvSpPr>
                      <p:cNvPr id="3391" name="Google Shape;3391;p4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3" name="Google Shape;3393;p4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4" name="Google Shape;3394;p4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45"/>
                <p:cNvGrpSpPr/>
                <p:nvPr/>
              </p:nvGrpSpPr>
              <p:grpSpPr>
                <a:xfrm>
                  <a:off x="724986" y="3830189"/>
                  <a:ext cx="189533" cy="25626"/>
                  <a:chOff x="724986" y="3830189"/>
                  <a:chExt cx="189533" cy="25626"/>
                </a:xfrm>
              </p:grpSpPr>
              <p:sp>
                <p:nvSpPr>
                  <p:cNvPr id="3397" name="Google Shape;3397;p4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399" name="Google Shape;3399;p45"/>
          <p:cNvGrpSpPr/>
          <p:nvPr/>
        </p:nvGrpSpPr>
        <p:grpSpPr>
          <a:xfrm>
            <a:off x="2249438" y="2249669"/>
            <a:ext cx="948701" cy="935378"/>
            <a:chOff x="2253298" y="2428317"/>
            <a:chExt cx="948701" cy="935378"/>
          </a:xfrm>
        </p:grpSpPr>
        <p:sp>
          <p:nvSpPr>
            <p:cNvPr id="3400" name="Google Shape;3400;p4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grpSp>
        <p:nvGrpSpPr>
          <p:cNvPr id="3437" name="Google Shape;3437;p46"/>
          <p:cNvGrpSpPr/>
          <p:nvPr/>
        </p:nvGrpSpPr>
        <p:grpSpPr>
          <a:xfrm>
            <a:off x="3339745" y="952988"/>
            <a:ext cx="2363393" cy="1017867"/>
            <a:chOff x="3292400" y="1219146"/>
            <a:chExt cx="2615240" cy="1110239"/>
          </a:xfrm>
        </p:grpSpPr>
        <p:sp>
          <p:nvSpPr>
            <p:cNvPr id="3438" name="Google Shape;3438;p4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439" name="Google Shape;3439;p4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40" name="Google Shape;3440;p4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441" name="Google Shape;3441;p4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442" name="Google Shape;3442;p4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443" name="Google Shape;3443;p4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444" name="Google Shape;3444;p4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445" name="Google Shape;3445;p4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446" name="Google Shape;3446;p4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447" name="Google Shape;3447;p4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448" name="Google Shape;3448;p4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449" name="Google Shape;3449;p4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450" name="Google Shape;3450;p4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451" name="Google Shape;3451;p4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452" name="Google Shape;3452;p46"/>
            <p:cNvGrpSpPr/>
            <p:nvPr/>
          </p:nvGrpSpPr>
          <p:grpSpPr>
            <a:xfrm>
              <a:off x="3748438" y="1378608"/>
              <a:ext cx="2159202" cy="903971"/>
              <a:chOff x="1683525" y="2179850"/>
              <a:chExt cx="4519050" cy="2134525"/>
            </a:xfrm>
          </p:grpSpPr>
          <p:sp>
            <p:nvSpPr>
              <p:cNvPr id="3453" name="Google Shape;3453;p4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54" name="Google Shape;3454;p4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55" name="Google Shape;3455;p4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56" name="Google Shape;3456;p4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57" name="Google Shape;3457;p4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58" name="Google Shape;3458;p4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59" name="Google Shape;3459;p4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60" name="Google Shape;3460;p4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61" name="Google Shape;3461;p4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62" name="Google Shape;3462;p4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63" name="Google Shape;3463;p4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64" name="Google Shape;3464;p4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465" name="Google Shape;3465;p46"/>
          <p:cNvGraphicFramePr/>
          <p:nvPr/>
        </p:nvGraphicFramePr>
        <p:xfrm>
          <a:off x="5935838" y="2130461"/>
          <a:ext cx="3000000" cy="3000000"/>
        </p:xfrm>
        <a:graphic>
          <a:graphicData uri="http://schemas.openxmlformats.org/drawingml/2006/table">
            <a:tbl>
              <a:tblPr>
                <a:noFill/>
                <a:tableStyleId>{7526A596-BD35-4183-9B41-718E38386F71}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466" name="Google Shape;3466;p46"/>
          <p:cNvGrpSpPr/>
          <p:nvPr/>
        </p:nvGrpSpPr>
        <p:grpSpPr>
          <a:xfrm>
            <a:off x="5935948" y="3189058"/>
            <a:ext cx="2496964" cy="1001454"/>
            <a:chOff x="1919611" y="789980"/>
            <a:chExt cx="1474179" cy="606868"/>
          </a:xfrm>
        </p:grpSpPr>
        <p:cxnSp>
          <p:nvCxnSpPr>
            <p:cNvPr id="3467" name="Google Shape;3467;p4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468" name="Google Shape;3468;p4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469" name="Google Shape;3469;p4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470" name="Google Shape;3470;p4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471" name="Google Shape;3471;p4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472" name="Google Shape;3472;p4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473" name="Google Shape;3473;p4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474" name="Google Shape;3474;p4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481" name="Google Shape;3481;p4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482" name="Google Shape;3482;p4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483" name="Google Shape;3483;p4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46"/>
          <p:cNvGrpSpPr/>
          <p:nvPr/>
        </p:nvGrpSpPr>
        <p:grpSpPr>
          <a:xfrm>
            <a:off x="712562" y="998017"/>
            <a:ext cx="2394370" cy="976502"/>
            <a:chOff x="749309" y="1112739"/>
            <a:chExt cx="2371603" cy="976502"/>
          </a:xfrm>
        </p:grpSpPr>
        <p:sp>
          <p:nvSpPr>
            <p:cNvPr id="3485" name="Google Shape;3485;p4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517" name="Google Shape;3517;p46"/>
          <p:cNvGraphicFramePr/>
          <p:nvPr/>
        </p:nvGraphicFramePr>
        <p:xfrm>
          <a:off x="5935863" y="996311"/>
          <a:ext cx="3000000" cy="3000000"/>
        </p:xfrm>
        <a:graphic>
          <a:graphicData uri="http://schemas.openxmlformats.org/drawingml/2006/table">
            <a:tbl>
              <a:tblPr>
                <a:noFill/>
                <a:tableStyleId>{7526A596-BD35-4183-9B41-718E38386F71}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518" name="Google Shape;3518;p46"/>
          <p:cNvGraphicFramePr/>
          <p:nvPr/>
        </p:nvGraphicFramePr>
        <p:xfrm>
          <a:off x="3342575" y="2130461"/>
          <a:ext cx="3000000" cy="3000000"/>
        </p:xfrm>
        <a:graphic>
          <a:graphicData uri="http://schemas.openxmlformats.org/drawingml/2006/table">
            <a:tbl>
              <a:tblPr>
                <a:noFill/>
                <a:tableStyleId>{7526A596-BD35-4183-9B41-718E38386F71}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519" name="Google Shape;3519;p46"/>
          <p:cNvGrpSpPr/>
          <p:nvPr/>
        </p:nvGrpSpPr>
        <p:grpSpPr>
          <a:xfrm>
            <a:off x="4086505" y="2517104"/>
            <a:ext cx="1517436" cy="74460"/>
            <a:chOff x="3980086" y="2804397"/>
            <a:chExt cx="1227600" cy="66900"/>
          </a:xfrm>
        </p:grpSpPr>
        <p:sp>
          <p:nvSpPr>
            <p:cNvPr id="3520" name="Google Shape;3520;p4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46"/>
          <p:cNvGrpSpPr/>
          <p:nvPr/>
        </p:nvGrpSpPr>
        <p:grpSpPr>
          <a:xfrm>
            <a:off x="4711569" y="2809692"/>
            <a:ext cx="892956" cy="74460"/>
            <a:chOff x="3980086" y="2804397"/>
            <a:chExt cx="1227600" cy="66900"/>
          </a:xfrm>
        </p:grpSpPr>
        <p:sp>
          <p:nvSpPr>
            <p:cNvPr id="3523" name="Google Shape;3523;p4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46"/>
          <p:cNvGrpSpPr/>
          <p:nvPr/>
        </p:nvGrpSpPr>
        <p:grpSpPr>
          <a:xfrm>
            <a:off x="3344661" y="3168575"/>
            <a:ext cx="2363244" cy="1005943"/>
            <a:chOff x="3358415" y="3361302"/>
            <a:chExt cx="2363244" cy="1024695"/>
          </a:xfrm>
        </p:grpSpPr>
        <p:grpSp>
          <p:nvGrpSpPr>
            <p:cNvPr id="3526" name="Google Shape;3526;p46"/>
            <p:cNvGrpSpPr/>
            <p:nvPr/>
          </p:nvGrpSpPr>
          <p:grpSpPr>
            <a:xfrm>
              <a:off x="3358415" y="3361302"/>
              <a:ext cx="441300" cy="1024695"/>
              <a:chOff x="3358415" y="3361302"/>
              <a:chExt cx="441300" cy="1024695"/>
            </a:xfrm>
          </p:grpSpPr>
          <p:sp>
            <p:nvSpPr>
              <p:cNvPr id="3527" name="Google Shape;3527;p4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46"/>
            <p:cNvGrpSpPr/>
            <p:nvPr/>
          </p:nvGrpSpPr>
          <p:grpSpPr>
            <a:xfrm>
              <a:off x="3838901" y="3361302"/>
              <a:ext cx="441300" cy="1024695"/>
              <a:chOff x="3838901" y="3361302"/>
              <a:chExt cx="441300" cy="1024695"/>
            </a:xfrm>
          </p:grpSpPr>
          <p:sp>
            <p:nvSpPr>
              <p:cNvPr id="3534" name="Google Shape;3534;p4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46"/>
            <p:cNvGrpSpPr/>
            <p:nvPr/>
          </p:nvGrpSpPr>
          <p:grpSpPr>
            <a:xfrm>
              <a:off x="4319387" y="3361302"/>
              <a:ext cx="441300" cy="1024695"/>
              <a:chOff x="4319387" y="3361302"/>
              <a:chExt cx="441300" cy="1024695"/>
            </a:xfrm>
          </p:grpSpPr>
          <p:sp>
            <p:nvSpPr>
              <p:cNvPr id="3541" name="Google Shape;3541;p4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46"/>
            <p:cNvGrpSpPr/>
            <p:nvPr/>
          </p:nvGrpSpPr>
          <p:grpSpPr>
            <a:xfrm>
              <a:off x="4799873" y="3361302"/>
              <a:ext cx="441300" cy="1024695"/>
              <a:chOff x="4799873" y="3361302"/>
              <a:chExt cx="441300" cy="1024695"/>
            </a:xfrm>
          </p:grpSpPr>
          <p:sp>
            <p:nvSpPr>
              <p:cNvPr id="3548" name="Google Shape;3548;p4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46"/>
            <p:cNvGrpSpPr/>
            <p:nvPr/>
          </p:nvGrpSpPr>
          <p:grpSpPr>
            <a:xfrm>
              <a:off x="5280360" y="3361302"/>
              <a:ext cx="441300" cy="1024695"/>
              <a:chOff x="5280360" y="3361302"/>
              <a:chExt cx="441300" cy="1024695"/>
            </a:xfrm>
          </p:grpSpPr>
          <p:sp>
            <p:nvSpPr>
              <p:cNvPr id="3555" name="Google Shape;3555;p4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561" name="Google Shape;3561;p46"/>
          <p:cNvGraphicFramePr/>
          <p:nvPr/>
        </p:nvGraphicFramePr>
        <p:xfrm>
          <a:off x="711088" y="2130461"/>
          <a:ext cx="3000000" cy="3000000"/>
        </p:xfrm>
        <a:graphic>
          <a:graphicData uri="http://schemas.openxmlformats.org/drawingml/2006/table">
            <a:tbl>
              <a:tblPr>
                <a:noFill/>
                <a:tableStyleId>{7526A596-BD35-4183-9B41-718E38386F71}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562" name="Google Shape;3562;p46"/>
          <p:cNvGrpSpPr/>
          <p:nvPr/>
        </p:nvGrpSpPr>
        <p:grpSpPr>
          <a:xfrm>
            <a:off x="712613" y="3180186"/>
            <a:ext cx="2403614" cy="1005900"/>
            <a:chOff x="726450" y="3372825"/>
            <a:chExt cx="2403614" cy="1005900"/>
          </a:xfrm>
        </p:grpSpPr>
        <p:grpSp>
          <p:nvGrpSpPr>
            <p:cNvPr id="3563" name="Google Shape;3563;p46"/>
            <p:cNvGrpSpPr/>
            <p:nvPr/>
          </p:nvGrpSpPr>
          <p:grpSpPr>
            <a:xfrm>
              <a:off x="726450" y="3696000"/>
              <a:ext cx="2403614" cy="500898"/>
              <a:chOff x="726450" y="3696000"/>
              <a:chExt cx="2403614" cy="500898"/>
            </a:xfrm>
          </p:grpSpPr>
          <p:sp>
            <p:nvSpPr>
              <p:cNvPr id="3564" name="Google Shape;3564;p4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65" name="Google Shape;3565;p4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566" name="Google Shape;3566;p46"/>
            <p:cNvGrpSpPr/>
            <p:nvPr/>
          </p:nvGrpSpPr>
          <p:grpSpPr>
            <a:xfrm>
              <a:off x="1348050" y="3372825"/>
              <a:ext cx="1720425" cy="1005900"/>
              <a:chOff x="1348050" y="3372825"/>
              <a:chExt cx="1720425" cy="1005900"/>
            </a:xfrm>
          </p:grpSpPr>
          <p:sp>
            <p:nvSpPr>
              <p:cNvPr id="3567" name="Google Shape;3567;p4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68" name="Google Shape;3568;p4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69" name="Google Shape;3569;p4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70" name="Google Shape;3570;p4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71" name="Google Shape;3571;p4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572" name="Google Shape;3572;p46"/>
            <p:cNvGrpSpPr/>
            <p:nvPr/>
          </p:nvGrpSpPr>
          <p:grpSpPr>
            <a:xfrm>
              <a:off x="1455707" y="3731058"/>
              <a:ext cx="1491150" cy="417657"/>
              <a:chOff x="1455707" y="3731058"/>
              <a:chExt cx="1491150" cy="417657"/>
            </a:xfrm>
          </p:grpSpPr>
          <p:grpSp>
            <p:nvGrpSpPr>
              <p:cNvPr id="3573" name="Google Shape;3573;p46"/>
              <p:cNvGrpSpPr/>
              <p:nvPr/>
            </p:nvGrpSpPr>
            <p:grpSpPr>
              <a:xfrm>
                <a:off x="1472938" y="3745828"/>
                <a:ext cx="72126" cy="53788"/>
                <a:chOff x="1472938" y="3745828"/>
                <a:chExt cx="72126" cy="53788"/>
              </a:xfrm>
            </p:grpSpPr>
            <p:sp>
              <p:nvSpPr>
                <p:cNvPr id="3574" name="Google Shape;3574;p4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46"/>
              <p:cNvGrpSpPr/>
              <p:nvPr/>
            </p:nvGrpSpPr>
            <p:grpSpPr>
              <a:xfrm>
                <a:off x="1819181" y="4089633"/>
                <a:ext cx="72126" cy="53788"/>
                <a:chOff x="1819181" y="4089633"/>
                <a:chExt cx="72126" cy="53788"/>
              </a:xfrm>
            </p:grpSpPr>
            <p:sp>
              <p:nvSpPr>
                <p:cNvPr id="3577" name="Google Shape;3577;p4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46"/>
              <p:cNvGrpSpPr/>
              <p:nvPr/>
            </p:nvGrpSpPr>
            <p:grpSpPr>
              <a:xfrm>
                <a:off x="1455707" y="4084171"/>
                <a:ext cx="64321" cy="64544"/>
                <a:chOff x="1455707" y="4084171"/>
                <a:chExt cx="64321" cy="64544"/>
              </a:xfrm>
            </p:grpSpPr>
            <p:sp>
              <p:nvSpPr>
                <p:cNvPr id="3580" name="Google Shape;3580;p4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46"/>
              <p:cNvGrpSpPr/>
              <p:nvPr/>
            </p:nvGrpSpPr>
            <p:grpSpPr>
              <a:xfrm>
                <a:off x="1818610" y="3731058"/>
                <a:ext cx="64321" cy="64544"/>
                <a:chOff x="1818610" y="3731058"/>
                <a:chExt cx="64321" cy="64544"/>
              </a:xfrm>
            </p:grpSpPr>
            <p:sp>
              <p:nvSpPr>
                <p:cNvPr id="3583" name="Google Shape;3583;p4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46"/>
              <p:cNvGrpSpPr/>
              <p:nvPr/>
            </p:nvGrpSpPr>
            <p:grpSpPr>
              <a:xfrm>
                <a:off x="2172491" y="4089633"/>
                <a:ext cx="72126" cy="53788"/>
                <a:chOff x="2172491" y="4089633"/>
                <a:chExt cx="72126" cy="53788"/>
              </a:xfrm>
            </p:grpSpPr>
            <p:sp>
              <p:nvSpPr>
                <p:cNvPr id="3586" name="Google Shape;3586;p4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46"/>
              <p:cNvGrpSpPr/>
              <p:nvPr/>
            </p:nvGrpSpPr>
            <p:grpSpPr>
              <a:xfrm>
                <a:off x="2171920" y="3731058"/>
                <a:ext cx="64321" cy="64544"/>
                <a:chOff x="2171920" y="3731058"/>
                <a:chExt cx="64321" cy="64544"/>
              </a:xfrm>
            </p:grpSpPr>
            <p:sp>
              <p:nvSpPr>
                <p:cNvPr id="3589" name="Google Shape;3589;p4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46"/>
              <p:cNvGrpSpPr/>
              <p:nvPr/>
            </p:nvGrpSpPr>
            <p:grpSpPr>
              <a:xfrm>
                <a:off x="2874730" y="3745828"/>
                <a:ext cx="72126" cy="53788"/>
                <a:chOff x="2874730" y="3745828"/>
                <a:chExt cx="72126" cy="53788"/>
              </a:xfrm>
            </p:grpSpPr>
            <p:sp>
              <p:nvSpPr>
                <p:cNvPr id="3592" name="Google Shape;3592;p4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46"/>
              <p:cNvGrpSpPr/>
              <p:nvPr/>
            </p:nvGrpSpPr>
            <p:grpSpPr>
              <a:xfrm>
                <a:off x="2878589" y="4081481"/>
                <a:ext cx="64321" cy="64544"/>
                <a:chOff x="2878589" y="4081481"/>
                <a:chExt cx="64321" cy="64544"/>
              </a:xfrm>
            </p:grpSpPr>
            <p:sp>
              <p:nvSpPr>
                <p:cNvPr id="3595" name="Google Shape;3595;p4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46"/>
              <p:cNvGrpSpPr/>
              <p:nvPr/>
            </p:nvGrpSpPr>
            <p:grpSpPr>
              <a:xfrm>
                <a:off x="2525796" y="4089633"/>
                <a:ext cx="72126" cy="53788"/>
                <a:chOff x="2525796" y="4089633"/>
                <a:chExt cx="72126" cy="53788"/>
              </a:xfrm>
            </p:grpSpPr>
            <p:sp>
              <p:nvSpPr>
                <p:cNvPr id="3598" name="Google Shape;3598;p4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46"/>
              <p:cNvGrpSpPr/>
              <p:nvPr/>
            </p:nvGrpSpPr>
            <p:grpSpPr>
              <a:xfrm>
                <a:off x="2525225" y="3731058"/>
                <a:ext cx="64321" cy="64544"/>
                <a:chOff x="2525225" y="3731058"/>
                <a:chExt cx="64321" cy="64544"/>
              </a:xfrm>
            </p:grpSpPr>
            <p:sp>
              <p:nvSpPr>
                <p:cNvPr id="3601" name="Google Shape;3601;p4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grpSp>
        <p:nvGrpSpPr>
          <p:cNvPr id="3607" name="Google Shape;3607;p47"/>
          <p:cNvGrpSpPr/>
          <p:nvPr/>
        </p:nvGrpSpPr>
        <p:grpSpPr>
          <a:xfrm>
            <a:off x="5780153" y="1859606"/>
            <a:ext cx="671400" cy="674856"/>
            <a:chOff x="5780148" y="1859605"/>
            <a:chExt cx="671400" cy="674856"/>
          </a:xfrm>
        </p:grpSpPr>
        <p:sp>
          <p:nvSpPr>
            <p:cNvPr id="3608" name="Google Shape;3608;p4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47"/>
          <p:cNvGrpSpPr/>
          <p:nvPr/>
        </p:nvGrpSpPr>
        <p:grpSpPr>
          <a:xfrm>
            <a:off x="716996" y="971307"/>
            <a:ext cx="845921" cy="690752"/>
            <a:chOff x="732428" y="1198513"/>
            <a:chExt cx="845921" cy="690752"/>
          </a:xfrm>
        </p:grpSpPr>
        <p:grpSp>
          <p:nvGrpSpPr>
            <p:cNvPr id="3613" name="Google Shape;3613;p47"/>
            <p:cNvGrpSpPr/>
            <p:nvPr/>
          </p:nvGrpSpPr>
          <p:grpSpPr>
            <a:xfrm>
              <a:off x="823030" y="1198513"/>
              <a:ext cx="755319" cy="690752"/>
              <a:chOff x="823030" y="1198513"/>
              <a:chExt cx="755319" cy="690752"/>
            </a:xfrm>
          </p:grpSpPr>
          <p:sp>
            <p:nvSpPr>
              <p:cNvPr id="3614" name="Google Shape;3614;p4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47"/>
            <p:cNvGrpSpPr/>
            <p:nvPr/>
          </p:nvGrpSpPr>
          <p:grpSpPr>
            <a:xfrm>
              <a:off x="732428" y="1239937"/>
              <a:ext cx="739912" cy="607886"/>
              <a:chOff x="732428" y="1239937"/>
              <a:chExt cx="739912" cy="607886"/>
            </a:xfrm>
          </p:grpSpPr>
          <p:sp>
            <p:nvSpPr>
              <p:cNvPr id="3617" name="Google Shape;3617;p4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47"/>
            <p:cNvGrpSpPr/>
            <p:nvPr/>
          </p:nvGrpSpPr>
          <p:grpSpPr>
            <a:xfrm>
              <a:off x="732428" y="1277018"/>
              <a:ext cx="702832" cy="533758"/>
              <a:chOff x="732428" y="1277018"/>
              <a:chExt cx="702832" cy="533758"/>
            </a:xfrm>
          </p:grpSpPr>
          <p:sp>
            <p:nvSpPr>
              <p:cNvPr id="3620" name="Google Shape;3620;p4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47"/>
            <p:cNvGrpSpPr/>
            <p:nvPr/>
          </p:nvGrpSpPr>
          <p:grpSpPr>
            <a:xfrm>
              <a:off x="931170" y="1306653"/>
              <a:ext cx="647179" cy="474455"/>
              <a:chOff x="931170" y="1306653"/>
              <a:chExt cx="647179" cy="474455"/>
            </a:xfrm>
          </p:grpSpPr>
          <p:sp>
            <p:nvSpPr>
              <p:cNvPr id="3623" name="Google Shape;3623;p4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5" name="Google Shape;3625;p4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47"/>
          <p:cNvGrpSpPr/>
          <p:nvPr/>
        </p:nvGrpSpPr>
        <p:grpSpPr>
          <a:xfrm>
            <a:off x="3948605" y="971313"/>
            <a:ext cx="634656" cy="699982"/>
            <a:chOff x="5985650" y="2860025"/>
            <a:chExt cx="1396075" cy="1539775"/>
          </a:xfrm>
        </p:grpSpPr>
        <p:sp>
          <p:nvSpPr>
            <p:cNvPr id="3627" name="Google Shape;3627;p4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47"/>
          <p:cNvGrpSpPr/>
          <p:nvPr/>
        </p:nvGrpSpPr>
        <p:grpSpPr>
          <a:xfrm>
            <a:off x="4704254" y="971307"/>
            <a:ext cx="725845" cy="699975"/>
            <a:chOff x="4249973" y="1201875"/>
            <a:chExt cx="1958568" cy="1888762"/>
          </a:xfrm>
        </p:grpSpPr>
        <p:sp>
          <p:nvSpPr>
            <p:cNvPr id="3660" name="Google Shape;3660;p4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1" name="Google Shape;3661;p47"/>
            <p:cNvGrpSpPr/>
            <p:nvPr/>
          </p:nvGrpSpPr>
          <p:grpSpPr>
            <a:xfrm>
              <a:off x="5853086" y="1789142"/>
              <a:ext cx="355454" cy="1048099"/>
              <a:chOff x="5576108" y="2016725"/>
              <a:chExt cx="565200" cy="1666560"/>
            </a:xfrm>
          </p:grpSpPr>
          <p:sp>
            <p:nvSpPr>
              <p:cNvPr id="3662" name="Google Shape;3662;p4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63" name="Google Shape;3663;p4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69455" y="2691676"/>
              <a:ext cx="1013897" cy="398961"/>
              <a:chOff x="4012057" y="3451825"/>
              <a:chExt cx="1612175" cy="634379"/>
            </a:xfrm>
          </p:grpSpPr>
          <p:sp>
            <p:nvSpPr>
              <p:cNvPr id="3665" name="Google Shape;3665;p4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66" name="Google Shape;3666;p4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47"/>
            <p:cNvGrpSpPr/>
            <p:nvPr/>
          </p:nvGrpSpPr>
          <p:grpSpPr>
            <a:xfrm>
              <a:off x="4276937" y="2155961"/>
              <a:ext cx="651965" cy="891358"/>
              <a:chOff x="3069908" y="2599997"/>
              <a:chExt cx="1036675" cy="1417328"/>
            </a:xfrm>
          </p:grpSpPr>
          <p:sp>
            <p:nvSpPr>
              <p:cNvPr id="3668" name="Google Shape;3668;p4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69" name="Google Shape;3669;p4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47"/>
            <p:cNvGrpSpPr/>
            <p:nvPr/>
          </p:nvGrpSpPr>
          <p:grpSpPr>
            <a:xfrm>
              <a:off x="5054918" y="1201875"/>
              <a:ext cx="999548" cy="602711"/>
              <a:chOff x="4306958" y="1082925"/>
              <a:chExt cx="1589359" cy="958358"/>
            </a:xfrm>
          </p:grpSpPr>
          <p:sp>
            <p:nvSpPr>
              <p:cNvPr id="3671" name="Google Shape;3671;p4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72" name="Google Shape;3672;p4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47"/>
            <p:cNvGrpSpPr/>
            <p:nvPr/>
          </p:nvGrpSpPr>
          <p:grpSpPr>
            <a:xfrm>
              <a:off x="4249973" y="1303451"/>
              <a:ext cx="799317" cy="841334"/>
              <a:chOff x="3027033" y="1244439"/>
              <a:chExt cx="1270977" cy="1337786"/>
            </a:xfrm>
          </p:grpSpPr>
          <p:sp>
            <p:nvSpPr>
              <p:cNvPr id="3674" name="Google Shape;3674;p4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75" name="Google Shape;3675;p4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6" name="Google Shape;3676;p47"/>
          <p:cNvGrpSpPr/>
          <p:nvPr/>
        </p:nvGrpSpPr>
        <p:grpSpPr>
          <a:xfrm>
            <a:off x="4057119" y="1858087"/>
            <a:ext cx="750769" cy="683784"/>
            <a:chOff x="4204684" y="2104422"/>
            <a:chExt cx="699822" cy="637382"/>
          </a:xfrm>
        </p:grpSpPr>
        <p:grpSp>
          <p:nvGrpSpPr>
            <p:cNvPr id="3677" name="Google Shape;3677;p47"/>
            <p:cNvGrpSpPr/>
            <p:nvPr/>
          </p:nvGrpSpPr>
          <p:grpSpPr>
            <a:xfrm>
              <a:off x="4204684" y="2430067"/>
              <a:ext cx="342957" cy="311738"/>
              <a:chOff x="4204684" y="2430067"/>
              <a:chExt cx="342957" cy="311738"/>
            </a:xfrm>
          </p:grpSpPr>
          <p:sp>
            <p:nvSpPr>
              <p:cNvPr id="3678" name="Google Shape;3678;p4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7"/>
            <p:cNvGrpSpPr/>
            <p:nvPr/>
          </p:nvGrpSpPr>
          <p:grpSpPr>
            <a:xfrm>
              <a:off x="4561586" y="2430067"/>
              <a:ext cx="342920" cy="311738"/>
              <a:chOff x="4561586" y="2430067"/>
              <a:chExt cx="342920" cy="311738"/>
            </a:xfrm>
          </p:grpSpPr>
          <p:sp>
            <p:nvSpPr>
              <p:cNvPr id="3681" name="Google Shape;3681;p4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47"/>
            <p:cNvGrpSpPr/>
            <p:nvPr/>
          </p:nvGrpSpPr>
          <p:grpSpPr>
            <a:xfrm>
              <a:off x="4561586" y="2104422"/>
              <a:ext cx="342920" cy="311738"/>
              <a:chOff x="4561586" y="2104422"/>
              <a:chExt cx="342920" cy="311738"/>
            </a:xfrm>
          </p:grpSpPr>
          <p:sp>
            <p:nvSpPr>
              <p:cNvPr id="3684" name="Google Shape;3684;p4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47"/>
            <p:cNvGrpSpPr/>
            <p:nvPr/>
          </p:nvGrpSpPr>
          <p:grpSpPr>
            <a:xfrm>
              <a:off x="4204684" y="2104422"/>
              <a:ext cx="342957" cy="311664"/>
              <a:chOff x="4204684" y="2104422"/>
              <a:chExt cx="342957" cy="311664"/>
            </a:xfrm>
          </p:grpSpPr>
          <p:sp>
            <p:nvSpPr>
              <p:cNvPr id="3687" name="Google Shape;3687;p4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9" name="Google Shape;3689;p47"/>
          <p:cNvGrpSpPr/>
          <p:nvPr/>
        </p:nvGrpSpPr>
        <p:grpSpPr>
          <a:xfrm>
            <a:off x="5521552" y="971301"/>
            <a:ext cx="660591" cy="688867"/>
            <a:chOff x="5830645" y="1267368"/>
            <a:chExt cx="530340" cy="553040"/>
          </a:xfrm>
        </p:grpSpPr>
        <p:sp>
          <p:nvSpPr>
            <p:cNvPr id="3690" name="Google Shape;3690;p4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1" name="Google Shape;3691;p47"/>
            <p:cNvGrpSpPr/>
            <p:nvPr/>
          </p:nvGrpSpPr>
          <p:grpSpPr>
            <a:xfrm>
              <a:off x="5830645" y="1267368"/>
              <a:ext cx="259743" cy="269909"/>
              <a:chOff x="5830645" y="1267368"/>
              <a:chExt cx="259743" cy="269909"/>
            </a:xfrm>
          </p:grpSpPr>
          <p:sp>
            <p:nvSpPr>
              <p:cNvPr id="3692" name="Google Shape;3692;p4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47"/>
            <p:cNvGrpSpPr/>
            <p:nvPr/>
          </p:nvGrpSpPr>
          <p:grpSpPr>
            <a:xfrm>
              <a:off x="6101293" y="1267368"/>
              <a:ext cx="259692" cy="269909"/>
              <a:chOff x="6101293" y="1267368"/>
              <a:chExt cx="259692" cy="269909"/>
            </a:xfrm>
          </p:grpSpPr>
          <p:sp>
            <p:nvSpPr>
              <p:cNvPr id="3695" name="Google Shape;3695;p4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47"/>
            <p:cNvGrpSpPr/>
            <p:nvPr/>
          </p:nvGrpSpPr>
          <p:grpSpPr>
            <a:xfrm>
              <a:off x="5830645" y="1550500"/>
              <a:ext cx="259692" cy="269909"/>
              <a:chOff x="5830645" y="1550500"/>
              <a:chExt cx="259692" cy="269909"/>
            </a:xfrm>
          </p:grpSpPr>
          <p:sp>
            <p:nvSpPr>
              <p:cNvPr id="3698" name="Google Shape;3698;p4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47"/>
            <p:cNvGrpSpPr/>
            <p:nvPr/>
          </p:nvGrpSpPr>
          <p:grpSpPr>
            <a:xfrm>
              <a:off x="6101293" y="1550500"/>
              <a:ext cx="259692" cy="269909"/>
              <a:chOff x="6101293" y="1550500"/>
              <a:chExt cx="259692" cy="269909"/>
            </a:xfrm>
          </p:grpSpPr>
          <p:sp>
            <p:nvSpPr>
              <p:cNvPr id="3701" name="Google Shape;3701;p4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3" name="Google Shape;3703;p47"/>
          <p:cNvGrpSpPr/>
          <p:nvPr/>
        </p:nvGrpSpPr>
        <p:grpSpPr>
          <a:xfrm>
            <a:off x="723705" y="1861761"/>
            <a:ext cx="697154" cy="679574"/>
            <a:chOff x="2679875" y="2361475"/>
            <a:chExt cx="780425" cy="760575"/>
          </a:xfrm>
        </p:grpSpPr>
        <p:sp>
          <p:nvSpPr>
            <p:cNvPr id="3704" name="Google Shape;3704;p4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3122864" y="971353"/>
            <a:ext cx="735829" cy="684547"/>
            <a:chOff x="3351965" y="1148808"/>
            <a:chExt cx="750770" cy="698375"/>
          </a:xfrm>
        </p:grpSpPr>
        <p:grpSp>
          <p:nvGrpSpPr>
            <p:cNvPr id="3711" name="Google Shape;3711;p47"/>
            <p:cNvGrpSpPr/>
            <p:nvPr/>
          </p:nvGrpSpPr>
          <p:grpSpPr>
            <a:xfrm>
              <a:off x="3586796" y="1148808"/>
              <a:ext cx="294857" cy="286830"/>
              <a:chOff x="3750225" y="1774000"/>
              <a:chExt cx="149575" cy="145525"/>
            </a:xfrm>
          </p:grpSpPr>
          <p:sp>
            <p:nvSpPr>
              <p:cNvPr id="3712" name="Google Shape;3712;p4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47"/>
            <p:cNvGrpSpPr/>
            <p:nvPr/>
          </p:nvGrpSpPr>
          <p:grpSpPr>
            <a:xfrm>
              <a:off x="3779245" y="1375768"/>
              <a:ext cx="323490" cy="286978"/>
              <a:chOff x="3847850" y="1889150"/>
              <a:chExt cx="164100" cy="145600"/>
            </a:xfrm>
          </p:grpSpPr>
          <p:sp>
            <p:nvSpPr>
              <p:cNvPr id="3715" name="Google Shape;3715;p4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47"/>
            <p:cNvGrpSpPr/>
            <p:nvPr/>
          </p:nvGrpSpPr>
          <p:grpSpPr>
            <a:xfrm>
              <a:off x="3351965" y="1330435"/>
              <a:ext cx="295449" cy="285401"/>
              <a:chOff x="3631100" y="1866150"/>
              <a:chExt cx="149875" cy="144800"/>
            </a:xfrm>
          </p:grpSpPr>
          <p:sp>
            <p:nvSpPr>
              <p:cNvPr id="3718" name="Google Shape;3718;p4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47"/>
            <p:cNvGrpSpPr/>
            <p:nvPr/>
          </p:nvGrpSpPr>
          <p:grpSpPr>
            <a:xfrm>
              <a:off x="3548208" y="1560352"/>
              <a:ext cx="294808" cy="286830"/>
              <a:chOff x="3730650" y="1982800"/>
              <a:chExt cx="149550" cy="145525"/>
            </a:xfrm>
          </p:grpSpPr>
          <p:sp>
            <p:nvSpPr>
              <p:cNvPr id="3721" name="Google Shape;3721;p4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3" name="Google Shape;3723;p47"/>
          <p:cNvGrpSpPr/>
          <p:nvPr/>
        </p:nvGrpSpPr>
        <p:grpSpPr>
          <a:xfrm>
            <a:off x="7624517" y="971307"/>
            <a:ext cx="804565" cy="677795"/>
            <a:chOff x="7636443" y="1204988"/>
            <a:chExt cx="804565" cy="677795"/>
          </a:xfrm>
        </p:grpSpPr>
        <p:grpSp>
          <p:nvGrpSpPr>
            <p:cNvPr id="3724" name="Google Shape;3724;p47"/>
            <p:cNvGrpSpPr/>
            <p:nvPr/>
          </p:nvGrpSpPr>
          <p:grpSpPr>
            <a:xfrm>
              <a:off x="7636443" y="1509705"/>
              <a:ext cx="804565" cy="373078"/>
              <a:chOff x="7636443" y="1509705"/>
              <a:chExt cx="804565" cy="373078"/>
            </a:xfrm>
          </p:grpSpPr>
          <p:sp>
            <p:nvSpPr>
              <p:cNvPr id="3725" name="Google Shape;3725;p4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47"/>
            <p:cNvGrpSpPr/>
            <p:nvPr/>
          </p:nvGrpSpPr>
          <p:grpSpPr>
            <a:xfrm>
              <a:off x="7636443" y="1408133"/>
              <a:ext cx="804565" cy="373078"/>
              <a:chOff x="7636443" y="1408133"/>
              <a:chExt cx="804565" cy="373078"/>
            </a:xfrm>
          </p:grpSpPr>
          <p:sp>
            <p:nvSpPr>
              <p:cNvPr id="3728" name="Google Shape;3728;p4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47"/>
            <p:cNvGrpSpPr/>
            <p:nvPr/>
          </p:nvGrpSpPr>
          <p:grpSpPr>
            <a:xfrm>
              <a:off x="7636443" y="1306560"/>
              <a:ext cx="804565" cy="373078"/>
              <a:chOff x="7636443" y="1306560"/>
              <a:chExt cx="804565" cy="373078"/>
            </a:xfrm>
          </p:grpSpPr>
          <p:sp>
            <p:nvSpPr>
              <p:cNvPr id="3731" name="Google Shape;3731;p4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47"/>
            <p:cNvGrpSpPr/>
            <p:nvPr/>
          </p:nvGrpSpPr>
          <p:grpSpPr>
            <a:xfrm>
              <a:off x="7636443" y="1204988"/>
              <a:ext cx="804565" cy="373078"/>
              <a:chOff x="7636443" y="1204988"/>
              <a:chExt cx="804565" cy="373078"/>
            </a:xfrm>
          </p:grpSpPr>
          <p:sp>
            <p:nvSpPr>
              <p:cNvPr id="3734" name="Google Shape;3734;p4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6" name="Google Shape;3736;p47"/>
          <p:cNvGrpSpPr/>
          <p:nvPr/>
        </p:nvGrpSpPr>
        <p:grpSpPr>
          <a:xfrm>
            <a:off x="4963363" y="1878721"/>
            <a:ext cx="661339" cy="661188"/>
            <a:chOff x="3990000" y="975400"/>
            <a:chExt cx="3934200" cy="3933300"/>
          </a:xfrm>
        </p:grpSpPr>
        <p:sp>
          <p:nvSpPr>
            <p:cNvPr id="3737" name="Google Shape;3737;p4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47"/>
          <p:cNvGrpSpPr/>
          <p:nvPr/>
        </p:nvGrpSpPr>
        <p:grpSpPr>
          <a:xfrm>
            <a:off x="6607011" y="1857359"/>
            <a:ext cx="868881" cy="684241"/>
            <a:chOff x="6598259" y="2078634"/>
            <a:chExt cx="868881" cy="684241"/>
          </a:xfrm>
        </p:grpSpPr>
        <p:sp>
          <p:nvSpPr>
            <p:cNvPr id="3742" name="Google Shape;3742;p4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47"/>
            <p:cNvGrpSpPr/>
            <p:nvPr/>
          </p:nvGrpSpPr>
          <p:grpSpPr>
            <a:xfrm>
              <a:off x="6808175" y="2078634"/>
              <a:ext cx="452229" cy="684241"/>
              <a:chOff x="6808175" y="2078634"/>
              <a:chExt cx="452229" cy="684241"/>
            </a:xfrm>
          </p:grpSpPr>
          <p:sp>
            <p:nvSpPr>
              <p:cNvPr id="3749" name="Google Shape;3749;p4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5" name="Google Shape;3755;p47"/>
              <p:cNvGrpSpPr/>
              <p:nvPr/>
            </p:nvGrpSpPr>
            <p:grpSpPr>
              <a:xfrm>
                <a:off x="6821586" y="2078634"/>
                <a:ext cx="426871" cy="684241"/>
                <a:chOff x="6821586" y="2078634"/>
                <a:chExt cx="426871" cy="684241"/>
              </a:xfrm>
            </p:grpSpPr>
            <p:grpSp>
              <p:nvGrpSpPr>
                <p:cNvPr id="3756" name="Google Shape;3756;p47"/>
                <p:cNvGrpSpPr/>
                <p:nvPr/>
              </p:nvGrpSpPr>
              <p:grpSpPr>
                <a:xfrm>
                  <a:off x="6821586" y="2078634"/>
                  <a:ext cx="426871" cy="684241"/>
                  <a:chOff x="6821586" y="2078634"/>
                  <a:chExt cx="426871" cy="684241"/>
                </a:xfrm>
              </p:grpSpPr>
              <p:sp>
                <p:nvSpPr>
                  <p:cNvPr id="3757" name="Google Shape;3757;p4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6" name="Google Shape;3776;p4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82" name="Google Shape;3782;p47"/>
          <p:cNvGrpSpPr/>
          <p:nvPr/>
        </p:nvGrpSpPr>
        <p:grpSpPr>
          <a:xfrm>
            <a:off x="716994" y="3531369"/>
            <a:ext cx="1340789" cy="640830"/>
            <a:chOff x="238125" y="1151100"/>
            <a:chExt cx="7139450" cy="3412300"/>
          </a:xfrm>
        </p:grpSpPr>
        <p:sp>
          <p:nvSpPr>
            <p:cNvPr id="3783" name="Google Shape;3783;p4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47"/>
          <p:cNvGrpSpPr/>
          <p:nvPr/>
        </p:nvGrpSpPr>
        <p:grpSpPr>
          <a:xfrm>
            <a:off x="5584217" y="2734650"/>
            <a:ext cx="985357" cy="585764"/>
            <a:chOff x="5145061" y="2881789"/>
            <a:chExt cx="1107641" cy="658458"/>
          </a:xfrm>
        </p:grpSpPr>
        <p:grpSp>
          <p:nvGrpSpPr>
            <p:cNvPr id="3796" name="Google Shape;3796;p47"/>
            <p:cNvGrpSpPr/>
            <p:nvPr/>
          </p:nvGrpSpPr>
          <p:grpSpPr>
            <a:xfrm>
              <a:off x="5722989" y="3244587"/>
              <a:ext cx="529713" cy="295659"/>
              <a:chOff x="5722989" y="3244587"/>
              <a:chExt cx="529713" cy="295659"/>
            </a:xfrm>
          </p:grpSpPr>
          <p:sp>
            <p:nvSpPr>
              <p:cNvPr id="3797" name="Google Shape;3797;p4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798" name="Google Shape;3798;p4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799" name="Google Shape;3799;p47"/>
            <p:cNvGrpSpPr/>
            <p:nvPr/>
          </p:nvGrpSpPr>
          <p:grpSpPr>
            <a:xfrm>
              <a:off x="5145061" y="3244587"/>
              <a:ext cx="536807" cy="295659"/>
              <a:chOff x="5145061" y="3244587"/>
              <a:chExt cx="536807" cy="295659"/>
            </a:xfrm>
          </p:grpSpPr>
          <p:sp>
            <p:nvSpPr>
              <p:cNvPr id="3800" name="Google Shape;3800;p4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01" name="Google Shape;3801;p4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02" name="Google Shape;3802;p47"/>
            <p:cNvGrpSpPr/>
            <p:nvPr/>
          </p:nvGrpSpPr>
          <p:grpSpPr>
            <a:xfrm>
              <a:off x="5341327" y="2898245"/>
              <a:ext cx="532309" cy="614891"/>
              <a:chOff x="5341327" y="2898245"/>
              <a:chExt cx="532309" cy="614891"/>
            </a:xfrm>
          </p:grpSpPr>
          <p:sp>
            <p:nvSpPr>
              <p:cNvPr id="3803" name="Google Shape;3803;p4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04" name="Google Shape;3804;p4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05" name="Google Shape;3805;p47"/>
            <p:cNvGrpSpPr/>
            <p:nvPr/>
          </p:nvGrpSpPr>
          <p:grpSpPr>
            <a:xfrm>
              <a:off x="5532290" y="2881789"/>
              <a:ext cx="620516" cy="305456"/>
              <a:chOff x="5532290" y="2881789"/>
              <a:chExt cx="620516" cy="305456"/>
            </a:xfrm>
          </p:grpSpPr>
          <p:sp>
            <p:nvSpPr>
              <p:cNvPr id="3806" name="Google Shape;3806;p4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07" name="Google Shape;3807;p4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808" name="Google Shape;3808;p47"/>
          <p:cNvGrpSpPr/>
          <p:nvPr/>
        </p:nvGrpSpPr>
        <p:grpSpPr>
          <a:xfrm>
            <a:off x="8163140" y="3526708"/>
            <a:ext cx="269068" cy="645491"/>
            <a:chOff x="7026852" y="3311869"/>
            <a:chExt cx="434331" cy="1041954"/>
          </a:xfrm>
        </p:grpSpPr>
        <p:sp>
          <p:nvSpPr>
            <p:cNvPr id="3809" name="Google Shape;3809;p4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47"/>
          <p:cNvGrpSpPr/>
          <p:nvPr/>
        </p:nvGrpSpPr>
        <p:grpSpPr>
          <a:xfrm>
            <a:off x="6179721" y="3565945"/>
            <a:ext cx="293882" cy="293836"/>
            <a:chOff x="4873519" y="3311869"/>
            <a:chExt cx="499374" cy="499296"/>
          </a:xfrm>
        </p:grpSpPr>
        <p:sp>
          <p:nvSpPr>
            <p:cNvPr id="3813" name="Google Shape;3813;p4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47"/>
          <p:cNvGrpSpPr/>
          <p:nvPr/>
        </p:nvGrpSpPr>
        <p:grpSpPr>
          <a:xfrm>
            <a:off x="6179721" y="3878317"/>
            <a:ext cx="293882" cy="293882"/>
            <a:chOff x="4873519" y="3875839"/>
            <a:chExt cx="499374" cy="499374"/>
          </a:xfrm>
        </p:grpSpPr>
        <p:sp>
          <p:nvSpPr>
            <p:cNvPr id="3816" name="Google Shape;3816;p4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47"/>
          <p:cNvGrpSpPr/>
          <p:nvPr/>
        </p:nvGrpSpPr>
        <p:grpSpPr>
          <a:xfrm>
            <a:off x="2410248" y="1850269"/>
            <a:ext cx="698104" cy="698208"/>
            <a:chOff x="2565073" y="2075876"/>
            <a:chExt cx="672482" cy="672518"/>
          </a:xfrm>
        </p:grpSpPr>
        <p:sp>
          <p:nvSpPr>
            <p:cNvPr id="3819" name="Google Shape;3819;p4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47"/>
          <p:cNvGrpSpPr/>
          <p:nvPr/>
        </p:nvGrpSpPr>
        <p:grpSpPr>
          <a:xfrm>
            <a:off x="5633660" y="3534870"/>
            <a:ext cx="438354" cy="637329"/>
            <a:chOff x="1697726" y="3244179"/>
            <a:chExt cx="788124" cy="1146069"/>
          </a:xfrm>
        </p:grpSpPr>
        <p:sp>
          <p:nvSpPr>
            <p:cNvPr id="3826" name="Google Shape;3826;p4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8" name="Google Shape;3828;p4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9" name="Google Shape;3829;p47"/>
          <p:cNvGrpSpPr/>
          <p:nvPr/>
        </p:nvGrpSpPr>
        <p:grpSpPr>
          <a:xfrm>
            <a:off x="7634874" y="1863232"/>
            <a:ext cx="799565" cy="670282"/>
            <a:chOff x="7617850" y="2063282"/>
            <a:chExt cx="799565" cy="670282"/>
          </a:xfrm>
        </p:grpSpPr>
        <p:cxnSp>
          <p:nvCxnSpPr>
            <p:cNvPr id="3830" name="Google Shape;3830;p4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31" name="Google Shape;3831;p4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32" name="Google Shape;3832;p4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33" name="Google Shape;3833;p4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34" name="Google Shape;3834;p4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835" name="Google Shape;3835;p4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836" name="Google Shape;3836;p47"/>
            <p:cNvGrpSpPr/>
            <p:nvPr/>
          </p:nvGrpSpPr>
          <p:grpSpPr>
            <a:xfrm>
              <a:off x="7734309" y="2063282"/>
              <a:ext cx="570957" cy="620095"/>
              <a:chOff x="7734309" y="2063282"/>
              <a:chExt cx="570957" cy="620095"/>
            </a:xfrm>
          </p:grpSpPr>
          <p:grpSp>
            <p:nvGrpSpPr>
              <p:cNvPr id="3837" name="Google Shape;3837;p47"/>
              <p:cNvGrpSpPr/>
              <p:nvPr/>
            </p:nvGrpSpPr>
            <p:grpSpPr>
              <a:xfrm>
                <a:off x="8031573" y="2063282"/>
                <a:ext cx="273693" cy="620095"/>
                <a:chOff x="8031573" y="2063282"/>
                <a:chExt cx="273693" cy="620095"/>
              </a:xfrm>
            </p:grpSpPr>
            <p:sp>
              <p:nvSpPr>
                <p:cNvPr id="3838" name="Google Shape;3838;p4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47"/>
              <p:cNvGrpSpPr/>
              <p:nvPr/>
            </p:nvGrpSpPr>
            <p:grpSpPr>
              <a:xfrm flipH="1">
                <a:off x="7734309" y="2063282"/>
                <a:ext cx="273693" cy="620095"/>
                <a:chOff x="8031573" y="2063282"/>
                <a:chExt cx="273693" cy="620095"/>
              </a:xfrm>
            </p:grpSpPr>
            <p:sp>
              <p:nvSpPr>
                <p:cNvPr id="3843" name="Google Shape;3843;p4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47" name="Google Shape;3847;p4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9" name="Google Shape;3849;p47"/>
          <p:cNvGrpSpPr/>
          <p:nvPr/>
        </p:nvGrpSpPr>
        <p:grpSpPr>
          <a:xfrm>
            <a:off x="7821480" y="2716716"/>
            <a:ext cx="602567" cy="601884"/>
            <a:chOff x="1186975" y="238125"/>
            <a:chExt cx="5244275" cy="5238325"/>
          </a:xfrm>
        </p:grpSpPr>
        <p:sp>
          <p:nvSpPr>
            <p:cNvPr id="3850" name="Google Shape;3850;p4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47"/>
          <p:cNvGrpSpPr/>
          <p:nvPr/>
        </p:nvGrpSpPr>
        <p:grpSpPr>
          <a:xfrm>
            <a:off x="3264218" y="1856199"/>
            <a:ext cx="651848" cy="687338"/>
            <a:chOff x="3400515" y="2056248"/>
            <a:chExt cx="698134" cy="735987"/>
          </a:xfrm>
        </p:grpSpPr>
        <p:grpSp>
          <p:nvGrpSpPr>
            <p:cNvPr id="3855" name="Google Shape;3855;p47"/>
            <p:cNvGrpSpPr/>
            <p:nvPr/>
          </p:nvGrpSpPr>
          <p:grpSpPr>
            <a:xfrm>
              <a:off x="3400515" y="2283913"/>
              <a:ext cx="312919" cy="219900"/>
              <a:chOff x="3400515" y="2283913"/>
              <a:chExt cx="312919" cy="219900"/>
            </a:xfrm>
          </p:grpSpPr>
          <p:sp>
            <p:nvSpPr>
              <p:cNvPr id="3856" name="Google Shape;3856;p4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857" name="Google Shape;3857;p4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3858" name="Google Shape;3858;p47"/>
            <p:cNvGrpSpPr/>
            <p:nvPr/>
          </p:nvGrpSpPr>
          <p:grpSpPr>
            <a:xfrm>
              <a:off x="3547823" y="2461089"/>
              <a:ext cx="219900" cy="331146"/>
              <a:chOff x="3547823" y="2461089"/>
              <a:chExt cx="219900" cy="331146"/>
            </a:xfrm>
          </p:grpSpPr>
          <p:sp>
            <p:nvSpPr>
              <p:cNvPr id="3859" name="Google Shape;3859;p4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860" name="Google Shape;3860;p4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3861" name="Google Shape;3861;p47"/>
            <p:cNvGrpSpPr/>
            <p:nvPr/>
          </p:nvGrpSpPr>
          <p:grpSpPr>
            <a:xfrm>
              <a:off x="3734138" y="2461089"/>
              <a:ext cx="219900" cy="331146"/>
              <a:chOff x="3734138" y="2461089"/>
              <a:chExt cx="219900" cy="331146"/>
            </a:xfrm>
          </p:grpSpPr>
          <p:sp>
            <p:nvSpPr>
              <p:cNvPr id="3862" name="Google Shape;3862;p4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863" name="Google Shape;3863;p4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3864" name="Google Shape;3864;p47"/>
            <p:cNvGrpSpPr/>
            <p:nvPr/>
          </p:nvGrpSpPr>
          <p:grpSpPr>
            <a:xfrm>
              <a:off x="3787560" y="2281742"/>
              <a:ext cx="311089" cy="219900"/>
              <a:chOff x="3787560" y="2281742"/>
              <a:chExt cx="311089" cy="219900"/>
            </a:xfrm>
          </p:grpSpPr>
          <p:sp>
            <p:nvSpPr>
              <p:cNvPr id="3865" name="Google Shape;3865;p4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866" name="Google Shape;3866;p4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3867" name="Google Shape;3867;p47"/>
            <p:cNvGrpSpPr/>
            <p:nvPr/>
          </p:nvGrpSpPr>
          <p:grpSpPr>
            <a:xfrm>
              <a:off x="3637290" y="2056248"/>
              <a:ext cx="219900" cy="330736"/>
              <a:chOff x="3637290" y="2056248"/>
              <a:chExt cx="219900" cy="330736"/>
            </a:xfrm>
          </p:grpSpPr>
          <p:sp>
            <p:nvSpPr>
              <p:cNvPr id="3868" name="Google Shape;3868;p4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869" name="Google Shape;3869;p4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3870" name="Google Shape;3870;p47"/>
          <p:cNvGrpSpPr/>
          <p:nvPr/>
        </p:nvGrpSpPr>
        <p:grpSpPr>
          <a:xfrm>
            <a:off x="2555923" y="2726206"/>
            <a:ext cx="1268144" cy="592394"/>
            <a:chOff x="238125" y="1188750"/>
            <a:chExt cx="7140450" cy="3335550"/>
          </a:xfrm>
        </p:grpSpPr>
        <p:sp>
          <p:nvSpPr>
            <p:cNvPr id="3871" name="Google Shape;3871;p4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47"/>
          <p:cNvGrpSpPr/>
          <p:nvPr/>
        </p:nvGrpSpPr>
        <p:grpSpPr>
          <a:xfrm>
            <a:off x="6663824" y="2728360"/>
            <a:ext cx="1053944" cy="590147"/>
            <a:chOff x="238125" y="1335475"/>
            <a:chExt cx="5418735" cy="3034175"/>
          </a:xfrm>
        </p:grpSpPr>
        <p:sp>
          <p:nvSpPr>
            <p:cNvPr id="3877" name="Google Shape;3877;p4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47"/>
          <p:cNvGrpSpPr/>
          <p:nvPr/>
        </p:nvGrpSpPr>
        <p:grpSpPr>
          <a:xfrm>
            <a:off x="4094633" y="3533260"/>
            <a:ext cx="1268207" cy="638939"/>
            <a:chOff x="3967651" y="3645904"/>
            <a:chExt cx="1479304" cy="745292"/>
          </a:xfrm>
        </p:grpSpPr>
        <p:grpSp>
          <p:nvGrpSpPr>
            <p:cNvPr id="3881" name="Google Shape;3881;p47"/>
            <p:cNvGrpSpPr/>
            <p:nvPr/>
          </p:nvGrpSpPr>
          <p:grpSpPr>
            <a:xfrm>
              <a:off x="3967651" y="4009026"/>
              <a:ext cx="1479304" cy="382170"/>
              <a:chOff x="3967651" y="4009026"/>
              <a:chExt cx="1479304" cy="382170"/>
            </a:xfrm>
          </p:grpSpPr>
          <p:grpSp>
            <p:nvGrpSpPr>
              <p:cNvPr id="3882" name="Google Shape;3882;p47"/>
              <p:cNvGrpSpPr/>
              <p:nvPr/>
            </p:nvGrpSpPr>
            <p:grpSpPr>
              <a:xfrm>
                <a:off x="4892216" y="4195630"/>
                <a:ext cx="554739" cy="195566"/>
                <a:chOff x="3604375" y="4892160"/>
                <a:chExt cx="1651500" cy="582215"/>
              </a:xfrm>
            </p:grpSpPr>
            <p:sp>
              <p:nvSpPr>
                <p:cNvPr id="3883" name="Google Shape;3883;p4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47"/>
              <p:cNvGrpSpPr/>
              <p:nvPr/>
            </p:nvGrpSpPr>
            <p:grpSpPr>
              <a:xfrm>
                <a:off x="3967651" y="4146303"/>
                <a:ext cx="579402" cy="244893"/>
                <a:chOff x="851875" y="4745310"/>
                <a:chExt cx="1724925" cy="729065"/>
              </a:xfrm>
            </p:grpSpPr>
            <p:sp>
              <p:nvSpPr>
                <p:cNvPr id="3886" name="Google Shape;3886;p4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47"/>
              <p:cNvGrpSpPr/>
              <p:nvPr/>
            </p:nvGrpSpPr>
            <p:grpSpPr>
              <a:xfrm>
                <a:off x="4460753" y="4009026"/>
                <a:ext cx="493110" cy="382170"/>
                <a:chOff x="2319875" y="4336625"/>
                <a:chExt cx="1468025" cy="1137750"/>
              </a:xfrm>
            </p:grpSpPr>
            <p:sp>
              <p:nvSpPr>
                <p:cNvPr id="3889" name="Google Shape;3889;p4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1" name="Google Shape;3891;p47"/>
            <p:cNvGrpSpPr/>
            <p:nvPr/>
          </p:nvGrpSpPr>
          <p:grpSpPr>
            <a:xfrm>
              <a:off x="4479443" y="3645904"/>
              <a:ext cx="455965" cy="388789"/>
              <a:chOff x="2957425" y="238100"/>
              <a:chExt cx="1910200" cy="1628775"/>
            </a:xfrm>
          </p:grpSpPr>
          <p:sp>
            <p:nvSpPr>
              <p:cNvPr id="3892" name="Google Shape;3892;p4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2" name="Google Shape;3902;p47"/>
          <p:cNvGrpSpPr/>
          <p:nvPr/>
        </p:nvGrpSpPr>
        <p:grpSpPr>
          <a:xfrm>
            <a:off x="2480746" y="3534460"/>
            <a:ext cx="1243128" cy="637739"/>
            <a:chOff x="2496310" y="3693351"/>
            <a:chExt cx="1342906" cy="688926"/>
          </a:xfrm>
        </p:grpSpPr>
        <p:grpSp>
          <p:nvGrpSpPr>
            <p:cNvPr id="3903" name="Google Shape;3903;p47"/>
            <p:cNvGrpSpPr/>
            <p:nvPr/>
          </p:nvGrpSpPr>
          <p:grpSpPr>
            <a:xfrm>
              <a:off x="2496310" y="3693351"/>
              <a:ext cx="1342906" cy="688875"/>
              <a:chOff x="2496310" y="3693351"/>
              <a:chExt cx="1342906" cy="688875"/>
            </a:xfrm>
          </p:grpSpPr>
          <p:sp>
            <p:nvSpPr>
              <p:cNvPr id="3904" name="Google Shape;3904;p4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0" name="Google Shape;3910;p47"/>
              <p:cNvCxnSpPr>
                <a:stCxn id="390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3911" name="Google Shape;3911;p47"/>
              <p:cNvCxnSpPr>
                <a:stCxn id="390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3912" name="Google Shape;3912;p47"/>
              <p:cNvCxnSpPr>
                <a:stCxn id="390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13" name="Google Shape;3913;p47"/>
              <p:cNvCxnSpPr>
                <a:stCxn id="390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14" name="Google Shape;3914;p47"/>
              <p:cNvCxnSpPr>
                <a:stCxn id="390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915" name="Google Shape;3915;p47"/>
            <p:cNvGrpSpPr/>
            <p:nvPr/>
          </p:nvGrpSpPr>
          <p:grpSpPr>
            <a:xfrm>
              <a:off x="2675275" y="3930557"/>
              <a:ext cx="1003306" cy="451719"/>
              <a:chOff x="2675275" y="4174282"/>
              <a:chExt cx="1003306" cy="451719"/>
            </a:xfrm>
          </p:grpSpPr>
          <p:sp>
            <p:nvSpPr>
              <p:cNvPr id="3916" name="Google Shape;3916;p4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9" name="Google Shape;3919;p47"/>
          <p:cNvGrpSpPr/>
          <p:nvPr/>
        </p:nvGrpSpPr>
        <p:grpSpPr>
          <a:xfrm>
            <a:off x="1654417" y="971307"/>
            <a:ext cx="574511" cy="874709"/>
            <a:chOff x="1715404" y="1112080"/>
            <a:chExt cx="642270" cy="977984"/>
          </a:xfrm>
        </p:grpSpPr>
        <p:grpSp>
          <p:nvGrpSpPr>
            <p:cNvPr id="3920" name="Google Shape;3920;p47"/>
            <p:cNvGrpSpPr/>
            <p:nvPr/>
          </p:nvGrpSpPr>
          <p:grpSpPr>
            <a:xfrm>
              <a:off x="1715404" y="1112080"/>
              <a:ext cx="642270" cy="977984"/>
              <a:chOff x="1715404" y="1112080"/>
              <a:chExt cx="642270" cy="977984"/>
            </a:xfrm>
          </p:grpSpPr>
          <p:sp>
            <p:nvSpPr>
              <p:cNvPr id="3921" name="Google Shape;3921;p4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47"/>
            <p:cNvGrpSpPr/>
            <p:nvPr/>
          </p:nvGrpSpPr>
          <p:grpSpPr>
            <a:xfrm>
              <a:off x="1768927" y="1165603"/>
              <a:ext cx="535225" cy="851367"/>
              <a:chOff x="1768927" y="1165603"/>
              <a:chExt cx="535225" cy="851367"/>
            </a:xfrm>
          </p:grpSpPr>
          <p:sp>
            <p:nvSpPr>
              <p:cNvPr id="3924" name="Google Shape;3924;p4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47"/>
            <p:cNvGrpSpPr/>
            <p:nvPr/>
          </p:nvGrpSpPr>
          <p:grpSpPr>
            <a:xfrm>
              <a:off x="1822449" y="1219125"/>
              <a:ext cx="428180" cy="718859"/>
              <a:chOff x="1822449" y="1219125"/>
              <a:chExt cx="428180" cy="718859"/>
            </a:xfrm>
          </p:grpSpPr>
          <p:sp>
            <p:nvSpPr>
              <p:cNvPr id="3927" name="Google Shape;3927;p4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47"/>
            <p:cNvGrpSpPr/>
            <p:nvPr/>
          </p:nvGrpSpPr>
          <p:grpSpPr>
            <a:xfrm>
              <a:off x="1875972" y="1272648"/>
              <a:ext cx="321135" cy="586939"/>
              <a:chOff x="1875972" y="1272648"/>
              <a:chExt cx="321135" cy="586939"/>
            </a:xfrm>
          </p:grpSpPr>
          <p:sp>
            <p:nvSpPr>
              <p:cNvPr id="3930" name="Google Shape;3930;p4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2" name="Google Shape;3932;p47"/>
          <p:cNvGrpSpPr/>
          <p:nvPr/>
        </p:nvGrpSpPr>
        <p:grpSpPr>
          <a:xfrm>
            <a:off x="7761578" y="3528028"/>
            <a:ext cx="293855" cy="644170"/>
            <a:chOff x="241025" y="3151575"/>
            <a:chExt cx="293855" cy="644170"/>
          </a:xfrm>
        </p:grpSpPr>
        <p:sp>
          <p:nvSpPr>
            <p:cNvPr id="3933" name="Google Shape;3933;p4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47"/>
          <p:cNvGrpSpPr/>
          <p:nvPr/>
        </p:nvGrpSpPr>
        <p:grpSpPr>
          <a:xfrm>
            <a:off x="709562" y="2728028"/>
            <a:ext cx="1779649" cy="591620"/>
            <a:chOff x="246070" y="1983375"/>
            <a:chExt cx="1855347" cy="616849"/>
          </a:xfrm>
        </p:grpSpPr>
        <p:sp>
          <p:nvSpPr>
            <p:cNvPr id="3936" name="Google Shape;3936;p4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2320428" y="971307"/>
            <a:ext cx="711055" cy="745993"/>
            <a:chOff x="2496269" y="1171698"/>
            <a:chExt cx="761953" cy="799392"/>
          </a:xfrm>
        </p:grpSpPr>
        <p:grpSp>
          <p:nvGrpSpPr>
            <p:cNvPr id="3946" name="Google Shape;3946;p47"/>
            <p:cNvGrpSpPr/>
            <p:nvPr/>
          </p:nvGrpSpPr>
          <p:grpSpPr>
            <a:xfrm>
              <a:off x="2496269" y="1171698"/>
              <a:ext cx="761953" cy="723022"/>
              <a:chOff x="2496269" y="1171698"/>
              <a:chExt cx="761953" cy="723022"/>
            </a:xfrm>
          </p:grpSpPr>
          <p:sp>
            <p:nvSpPr>
              <p:cNvPr id="3947" name="Google Shape;3947;p4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9" name="Google Shape;3949;p47"/>
              <p:cNvGrpSpPr/>
              <p:nvPr/>
            </p:nvGrpSpPr>
            <p:grpSpPr>
              <a:xfrm>
                <a:off x="2496269" y="1171698"/>
                <a:ext cx="761953" cy="723022"/>
                <a:chOff x="2496269" y="1120652"/>
                <a:chExt cx="761953" cy="723022"/>
              </a:xfrm>
            </p:grpSpPr>
            <p:grpSp>
              <p:nvGrpSpPr>
                <p:cNvPr id="3950" name="Google Shape;3950;p47"/>
                <p:cNvGrpSpPr/>
                <p:nvPr/>
              </p:nvGrpSpPr>
              <p:grpSpPr>
                <a:xfrm>
                  <a:off x="2496269" y="1120652"/>
                  <a:ext cx="761953" cy="723022"/>
                  <a:chOff x="2496269" y="1120652"/>
                  <a:chExt cx="761953" cy="723022"/>
                </a:xfrm>
              </p:grpSpPr>
              <p:grpSp>
                <p:nvGrpSpPr>
                  <p:cNvPr id="3951" name="Google Shape;3951;p47"/>
                  <p:cNvGrpSpPr/>
                  <p:nvPr/>
                </p:nvGrpSpPr>
                <p:grpSpPr>
                  <a:xfrm>
                    <a:off x="2496269" y="1304589"/>
                    <a:ext cx="407089" cy="305057"/>
                    <a:chOff x="2496269" y="1304589"/>
                    <a:chExt cx="407089" cy="305057"/>
                  </a:xfrm>
                </p:grpSpPr>
                <p:sp>
                  <p:nvSpPr>
                    <p:cNvPr id="3952" name="Google Shape;3952;p4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2586468" y="1493376"/>
                    <a:ext cx="358850" cy="349656"/>
                    <a:chOff x="2586468" y="1493376"/>
                    <a:chExt cx="358850" cy="349656"/>
                  </a:xfrm>
                </p:grpSpPr>
                <p:sp>
                  <p:nvSpPr>
                    <p:cNvPr id="3955" name="Google Shape;3955;p4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2807939" y="1494024"/>
                    <a:ext cx="358857" cy="349650"/>
                    <a:chOff x="2807939" y="1494024"/>
                    <a:chExt cx="358857" cy="349650"/>
                  </a:xfrm>
                </p:grpSpPr>
                <p:sp>
                  <p:nvSpPr>
                    <p:cNvPr id="3958" name="Google Shape;3958;p4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2851133" y="1305635"/>
                    <a:ext cx="407089" cy="305057"/>
                    <a:chOff x="2851133" y="1305635"/>
                    <a:chExt cx="407089" cy="305057"/>
                  </a:xfrm>
                </p:grpSpPr>
                <p:sp>
                  <p:nvSpPr>
                    <p:cNvPr id="3961" name="Google Shape;3961;p4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2727495" y="1120652"/>
                    <a:ext cx="300271" cy="396358"/>
                    <a:chOff x="2727495" y="1120652"/>
                    <a:chExt cx="300271" cy="396358"/>
                  </a:xfrm>
                </p:grpSpPr>
                <p:sp>
                  <p:nvSpPr>
                    <p:cNvPr id="3964" name="Google Shape;3964;p4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6" name="Google Shape;3966;p47"/>
                <p:cNvGrpSpPr/>
                <p:nvPr/>
              </p:nvGrpSpPr>
              <p:grpSpPr>
                <a:xfrm>
                  <a:off x="2722305" y="1350460"/>
                  <a:ext cx="308357" cy="308344"/>
                  <a:chOff x="2722305" y="1350460"/>
                  <a:chExt cx="308357" cy="308344"/>
                </a:xfrm>
              </p:grpSpPr>
              <p:sp>
                <p:nvSpPr>
                  <p:cNvPr id="3967" name="Google Shape;3967;p4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8" name="Google Shape;3968;p47"/>
                  <p:cNvGrpSpPr/>
                  <p:nvPr/>
                </p:nvGrpSpPr>
                <p:grpSpPr>
                  <a:xfrm>
                    <a:off x="2725064" y="1364529"/>
                    <a:ext cx="297954" cy="280182"/>
                    <a:chOff x="2725064" y="1364529"/>
                    <a:chExt cx="297954" cy="280182"/>
                  </a:xfrm>
                </p:grpSpPr>
                <p:sp>
                  <p:nvSpPr>
                    <p:cNvPr id="3969" name="Google Shape;3969;p4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74" name="Google Shape;3974;p4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47"/>
          <p:cNvGrpSpPr/>
          <p:nvPr/>
        </p:nvGrpSpPr>
        <p:grpSpPr>
          <a:xfrm>
            <a:off x="3909129" y="2727412"/>
            <a:ext cx="1569144" cy="591015"/>
            <a:chOff x="3820100" y="3023049"/>
            <a:chExt cx="1303926" cy="491162"/>
          </a:xfrm>
        </p:grpSpPr>
        <p:grpSp>
          <p:nvGrpSpPr>
            <p:cNvPr id="3980" name="Google Shape;3980;p47"/>
            <p:cNvGrpSpPr/>
            <p:nvPr/>
          </p:nvGrpSpPr>
          <p:grpSpPr>
            <a:xfrm>
              <a:off x="3820100" y="3023072"/>
              <a:ext cx="1303926" cy="491139"/>
              <a:chOff x="3820100" y="3023072"/>
              <a:chExt cx="1303926" cy="491139"/>
            </a:xfrm>
          </p:grpSpPr>
          <p:sp>
            <p:nvSpPr>
              <p:cNvPr id="3981" name="Google Shape;3981;p4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47"/>
            <p:cNvGrpSpPr/>
            <p:nvPr/>
          </p:nvGrpSpPr>
          <p:grpSpPr>
            <a:xfrm>
              <a:off x="4132439" y="3023645"/>
              <a:ext cx="393633" cy="177096"/>
              <a:chOff x="4132439" y="3023645"/>
              <a:chExt cx="393633" cy="177096"/>
            </a:xfrm>
          </p:grpSpPr>
          <p:sp>
            <p:nvSpPr>
              <p:cNvPr id="3984" name="Google Shape;3984;p4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4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47"/>
            <p:cNvGrpSpPr/>
            <p:nvPr/>
          </p:nvGrpSpPr>
          <p:grpSpPr>
            <a:xfrm>
              <a:off x="3921811" y="3023049"/>
              <a:ext cx="1002397" cy="388943"/>
              <a:chOff x="3921811" y="3023049"/>
              <a:chExt cx="1002397" cy="388943"/>
            </a:xfrm>
          </p:grpSpPr>
          <p:sp>
            <p:nvSpPr>
              <p:cNvPr id="3987" name="Google Shape;3987;p4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47"/>
            <p:cNvGrpSpPr/>
            <p:nvPr/>
          </p:nvGrpSpPr>
          <p:grpSpPr>
            <a:xfrm>
              <a:off x="4023645" y="3023049"/>
              <a:ext cx="683032" cy="286722"/>
              <a:chOff x="4023645" y="3023049"/>
              <a:chExt cx="683032" cy="286722"/>
            </a:xfrm>
          </p:grpSpPr>
          <p:sp>
            <p:nvSpPr>
              <p:cNvPr id="3990" name="Google Shape;3990;p4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2" name="Google Shape;3992;p47"/>
          <p:cNvGrpSpPr/>
          <p:nvPr/>
        </p:nvGrpSpPr>
        <p:grpSpPr>
          <a:xfrm>
            <a:off x="1541251" y="1854258"/>
            <a:ext cx="713522" cy="688025"/>
            <a:chOff x="1706078" y="2092648"/>
            <a:chExt cx="660913" cy="637296"/>
          </a:xfrm>
        </p:grpSpPr>
        <p:sp>
          <p:nvSpPr>
            <p:cNvPr id="3993" name="Google Shape;3993;p4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4" name="Google Shape;3994;p47"/>
            <p:cNvGrpSpPr/>
            <p:nvPr/>
          </p:nvGrpSpPr>
          <p:grpSpPr>
            <a:xfrm>
              <a:off x="1706078" y="2092648"/>
              <a:ext cx="660913" cy="575241"/>
              <a:chOff x="1706078" y="2092648"/>
              <a:chExt cx="660913" cy="575241"/>
            </a:xfrm>
          </p:grpSpPr>
          <p:sp>
            <p:nvSpPr>
              <p:cNvPr id="3995" name="Google Shape;3995;p4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8" name="Google Shape;3998;p47"/>
          <p:cNvGrpSpPr/>
          <p:nvPr/>
        </p:nvGrpSpPr>
        <p:grpSpPr>
          <a:xfrm>
            <a:off x="6303109" y="971806"/>
            <a:ext cx="1317459" cy="684168"/>
            <a:chOff x="238125" y="999450"/>
            <a:chExt cx="7140700" cy="3708225"/>
          </a:xfrm>
        </p:grpSpPr>
        <p:sp>
          <p:nvSpPr>
            <p:cNvPr id="3999" name="Google Shape;3999;p4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1" name="Shape 4011"/>
        <p:cNvGrpSpPr/>
        <p:nvPr/>
      </p:nvGrpSpPr>
      <p:grpSpPr>
        <a:xfrm>
          <a:off x="0" y="0"/>
          <a:ext cx="0" cy="0"/>
          <a:chOff x="0" y="0"/>
          <a:chExt cx="0" cy="0"/>
        </a:xfrm>
      </p:grpSpPr>
      <p:grpSp>
        <p:nvGrpSpPr>
          <p:cNvPr id="4012" name="Google Shape;4012;p48"/>
          <p:cNvGrpSpPr/>
          <p:nvPr/>
        </p:nvGrpSpPr>
        <p:grpSpPr>
          <a:xfrm>
            <a:off x="717027" y="967622"/>
            <a:ext cx="1636117" cy="1526144"/>
            <a:chOff x="729238" y="1179665"/>
            <a:chExt cx="1636117" cy="1526144"/>
          </a:xfrm>
        </p:grpSpPr>
        <p:grpSp>
          <p:nvGrpSpPr>
            <p:cNvPr id="4013" name="Google Shape;4013;p48"/>
            <p:cNvGrpSpPr/>
            <p:nvPr/>
          </p:nvGrpSpPr>
          <p:grpSpPr>
            <a:xfrm>
              <a:off x="729238" y="1179665"/>
              <a:ext cx="80700" cy="1526144"/>
              <a:chOff x="729238" y="1179665"/>
              <a:chExt cx="80700" cy="1526144"/>
            </a:xfrm>
          </p:grpSpPr>
          <p:sp>
            <p:nvSpPr>
              <p:cNvPr id="4014" name="Google Shape;4014;p4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48"/>
            <p:cNvGrpSpPr/>
            <p:nvPr/>
          </p:nvGrpSpPr>
          <p:grpSpPr>
            <a:xfrm>
              <a:off x="903098" y="1179665"/>
              <a:ext cx="80700" cy="1526144"/>
              <a:chOff x="903098" y="1179665"/>
              <a:chExt cx="80700" cy="1526144"/>
            </a:xfrm>
          </p:grpSpPr>
          <p:sp>
            <p:nvSpPr>
              <p:cNvPr id="4025" name="Google Shape;4025;p4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8"/>
            <p:cNvGrpSpPr/>
            <p:nvPr/>
          </p:nvGrpSpPr>
          <p:grpSpPr>
            <a:xfrm>
              <a:off x="1076958" y="1179665"/>
              <a:ext cx="80700" cy="1526144"/>
              <a:chOff x="1076958" y="1179665"/>
              <a:chExt cx="80700" cy="1526144"/>
            </a:xfrm>
          </p:grpSpPr>
          <p:sp>
            <p:nvSpPr>
              <p:cNvPr id="4036" name="Google Shape;4036;p4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48"/>
            <p:cNvGrpSpPr/>
            <p:nvPr/>
          </p:nvGrpSpPr>
          <p:grpSpPr>
            <a:xfrm>
              <a:off x="1247707" y="1179665"/>
              <a:ext cx="80700" cy="1526144"/>
              <a:chOff x="1247707" y="1179665"/>
              <a:chExt cx="80700" cy="1526144"/>
            </a:xfrm>
          </p:grpSpPr>
          <p:sp>
            <p:nvSpPr>
              <p:cNvPr id="4047" name="Google Shape;4047;p4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48"/>
            <p:cNvGrpSpPr/>
            <p:nvPr/>
          </p:nvGrpSpPr>
          <p:grpSpPr>
            <a:xfrm>
              <a:off x="1421567" y="1179665"/>
              <a:ext cx="80700" cy="1526144"/>
              <a:chOff x="1421567" y="1179665"/>
              <a:chExt cx="80700" cy="1526144"/>
            </a:xfrm>
          </p:grpSpPr>
          <p:sp>
            <p:nvSpPr>
              <p:cNvPr id="4058" name="Google Shape;4058;p4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8"/>
            <p:cNvGrpSpPr/>
            <p:nvPr/>
          </p:nvGrpSpPr>
          <p:grpSpPr>
            <a:xfrm>
              <a:off x="1592327" y="1179665"/>
              <a:ext cx="80700" cy="1526144"/>
              <a:chOff x="1592327" y="1179665"/>
              <a:chExt cx="80700" cy="1526144"/>
            </a:xfrm>
          </p:grpSpPr>
          <p:sp>
            <p:nvSpPr>
              <p:cNvPr id="4069" name="Google Shape;4069;p4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48"/>
            <p:cNvGrpSpPr/>
            <p:nvPr/>
          </p:nvGrpSpPr>
          <p:grpSpPr>
            <a:xfrm>
              <a:off x="1766187" y="1179665"/>
              <a:ext cx="80700" cy="1526144"/>
              <a:chOff x="1766187" y="1179665"/>
              <a:chExt cx="80700" cy="1526144"/>
            </a:xfrm>
          </p:grpSpPr>
          <p:sp>
            <p:nvSpPr>
              <p:cNvPr id="4080" name="Google Shape;4080;p4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48"/>
            <p:cNvGrpSpPr/>
            <p:nvPr/>
          </p:nvGrpSpPr>
          <p:grpSpPr>
            <a:xfrm>
              <a:off x="1936935" y="1179665"/>
              <a:ext cx="80700" cy="1526144"/>
              <a:chOff x="1936935" y="1179665"/>
              <a:chExt cx="80700" cy="1526144"/>
            </a:xfrm>
          </p:grpSpPr>
          <p:sp>
            <p:nvSpPr>
              <p:cNvPr id="4091" name="Google Shape;4091;p4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8"/>
            <p:cNvGrpSpPr/>
            <p:nvPr/>
          </p:nvGrpSpPr>
          <p:grpSpPr>
            <a:xfrm>
              <a:off x="2110795" y="1179665"/>
              <a:ext cx="80700" cy="1526144"/>
              <a:chOff x="2110795" y="1179665"/>
              <a:chExt cx="80700" cy="1526144"/>
            </a:xfrm>
          </p:grpSpPr>
          <p:sp>
            <p:nvSpPr>
              <p:cNvPr id="4102" name="Google Shape;4102;p4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48"/>
            <p:cNvGrpSpPr/>
            <p:nvPr/>
          </p:nvGrpSpPr>
          <p:grpSpPr>
            <a:xfrm>
              <a:off x="2284655" y="1179665"/>
              <a:ext cx="80700" cy="1526144"/>
              <a:chOff x="2284655" y="1179665"/>
              <a:chExt cx="80700" cy="1526144"/>
            </a:xfrm>
          </p:grpSpPr>
          <p:sp>
            <p:nvSpPr>
              <p:cNvPr id="4113" name="Google Shape;4113;p4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3" name="Google Shape;4123;p48"/>
          <p:cNvGrpSpPr/>
          <p:nvPr/>
        </p:nvGrpSpPr>
        <p:grpSpPr>
          <a:xfrm>
            <a:off x="2611693" y="986760"/>
            <a:ext cx="1364248" cy="1102133"/>
            <a:chOff x="2623904" y="1198803"/>
            <a:chExt cx="1364248" cy="1102133"/>
          </a:xfrm>
        </p:grpSpPr>
        <p:grpSp>
          <p:nvGrpSpPr>
            <p:cNvPr id="4124" name="Google Shape;4124;p48"/>
            <p:cNvGrpSpPr/>
            <p:nvPr/>
          </p:nvGrpSpPr>
          <p:grpSpPr>
            <a:xfrm>
              <a:off x="2623907" y="1198803"/>
              <a:ext cx="1364245" cy="273000"/>
              <a:chOff x="2623907" y="1198803"/>
              <a:chExt cx="1364245" cy="273000"/>
            </a:xfrm>
          </p:grpSpPr>
          <p:sp>
            <p:nvSpPr>
              <p:cNvPr id="4125" name="Google Shape;4125;p4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4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48"/>
            <p:cNvGrpSpPr/>
            <p:nvPr/>
          </p:nvGrpSpPr>
          <p:grpSpPr>
            <a:xfrm>
              <a:off x="2623904" y="1476964"/>
              <a:ext cx="1364245" cy="273000"/>
              <a:chOff x="2623904" y="1476964"/>
              <a:chExt cx="1364245" cy="273000"/>
            </a:xfrm>
          </p:grpSpPr>
          <p:sp>
            <p:nvSpPr>
              <p:cNvPr id="4131" name="Google Shape;4131;p4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48"/>
            <p:cNvGrpSpPr/>
            <p:nvPr/>
          </p:nvGrpSpPr>
          <p:grpSpPr>
            <a:xfrm>
              <a:off x="2623907" y="1749775"/>
              <a:ext cx="1364245" cy="273000"/>
              <a:chOff x="2623907" y="1749775"/>
              <a:chExt cx="1364245" cy="273000"/>
            </a:xfrm>
          </p:grpSpPr>
          <p:sp>
            <p:nvSpPr>
              <p:cNvPr id="4137" name="Google Shape;4137;p4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48"/>
            <p:cNvGrpSpPr/>
            <p:nvPr/>
          </p:nvGrpSpPr>
          <p:grpSpPr>
            <a:xfrm>
              <a:off x="2623904" y="2027936"/>
              <a:ext cx="1364245" cy="273000"/>
              <a:chOff x="2623904" y="2027936"/>
              <a:chExt cx="1364245" cy="273000"/>
            </a:xfrm>
          </p:grpSpPr>
          <p:sp>
            <p:nvSpPr>
              <p:cNvPr id="4143" name="Google Shape;4143;p4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8" name="Google Shape;4148;p48"/>
          <p:cNvGrpSpPr/>
          <p:nvPr/>
        </p:nvGrpSpPr>
        <p:grpSpPr>
          <a:xfrm>
            <a:off x="2601154" y="2445833"/>
            <a:ext cx="1387541" cy="159124"/>
            <a:chOff x="3200660" y="2180272"/>
            <a:chExt cx="2563824" cy="378237"/>
          </a:xfrm>
        </p:grpSpPr>
        <p:sp>
          <p:nvSpPr>
            <p:cNvPr id="4149" name="Google Shape;4149;p4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48"/>
          <p:cNvGrpSpPr/>
          <p:nvPr/>
        </p:nvGrpSpPr>
        <p:grpSpPr>
          <a:xfrm>
            <a:off x="2597679" y="2723597"/>
            <a:ext cx="1390502" cy="159625"/>
            <a:chOff x="3530150" y="2790075"/>
            <a:chExt cx="1962600" cy="225300"/>
          </a:xfrm>
        </p:grpSpPr>
        <p:sp>
          <p:nvSpPr>
            <p:cNvPr id="4168" name="Google Shape;4168;p4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48"/>
          <p:cNvGrpSpPr/>
          <p:nvPr/>
        </p:nvGrpSpPr>
        <p:grpSpPr>
          <a:xfrm>
            <a:off x="2597736" y="3001862"/>
            <a:ext cx="1411629" cy="154175"/>
            <a:chOff x="3558802" y="4011244"/>
            <a:chExt cx="1866000" cy="111600"/>
          </a:xfrm>
        </p:grpSpPr>
        <p:sp>
          <p:nvSpPr>
            <p:cNvPr id="4171" name="Google Shape;4171;p4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48"/>
          <p:cNvGrpSpPr/>
          <p:nvPr/>
        </p:nvGrpSpPr>
        <p:grpSpPr>
          <a:xfrm>
            <a:off x="2598024" y="2207432"/>
            <a:ext cx="1383503" cy="119761"/>
            <a:chOff x="3465975" y="2270258"/>
            <a:chExt cx="1986364" cy="171947"/>
          </a:xfrm>
        </p:grpSpPr>
        <p:sp>
          <p:nvSpPr>
            <p:cNvPr id="4174" name="Google Shape;4174;p4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8"/>
          <p:cNvGrpSpPr/>
          <p:nvPr/>
        </p:nvGrpSpPr>
        <p:grpSpPr>
          <a:xfrm>
            <a:off x="2609031" y="3571205"/>
            <a:ext cx="1369531" cy="195460"/>
            <a:chOff x="723300" y="4253549"/>
            <a:chExt cx="2276482" cy="324900"/>
          </a:xfrm>
        </p:grpSpPr>
        <p:sp>
          <p:nvSpPr>
            <p:cNvPr id="4183" name="Google Shape;4183;p4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8"/>
          <p:cNvGrpSpPr/>
          <p:nvPr/>
        </p:nvGrpSpPr>
        <p:grpSpPr>
          <a:xfrm>
            <a:off x="2598592" y="3272446"/>
            <a:ext cx="1389066" cy="180119"/>
            <a:chOff x="705948" y="3788465"/>
            <a:chExt cx="2308953" cy="299400"/>
          </a:xfrm>
        </p:grpSpPr>
        <p:sp>
          <p:nvSpPr>
            <p:cNvPr id="4189" name="Google Shape;4189;p4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8"/>
          <p:cNvGrpSpPr/>
          <p:nvPr/>
        </p:nvGrpSpPr>
        <p:grpSpPr>
          <a:xfrm>
            <a:off x="4195583" y="1876400"/>
            <a:ext cx="1433821" cy="191501"/>
            <a:chOff x="4273350" y="2088443"/>
            <a:chExt cx="1433821" cy="191501"/>
          </a:xfrm>
        </p:grpSpPr>
        <p:grpSp>
          <p:nvGrpSpPr>
            <p:cNvPr id="4195" name="Google Shape;4195;p48"/>
            <p:cNvGrpSpPr/>
            <p:nvPr/>
          </p:nvGrpSpPr>
          <p:grpSpPr>
            <a:xfrm>
              <a:off x="4273350" y="2088443"/>
              <a:ext cx="1433821" cy="0"/>
              <a:chOff x="5224975" y="2962250"/>
              <a:chExt cx="1544400" cy="0"/>
            </a:xfrm>
          </p:grpSpPr>
          <p:cxnSp>
            <p:nvCxnSpPr>
              <p:cNvPr id="4196" name="Google Shape;4196;p4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197" name="Google Shape;4197;p4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198" name="Google Shape;4198;p48"/>
            <p:cNvGrpSpPr/>
            <p:nvPr/>
          </p:nvGrpSpPr>
          <p:grpSpPr>
            <a:xfrm>
              <a:off x="4273350" y="2279944"/>
              <a:ext cx="1433821" cy="0"/>
              <a:chOff x="5224975" y="2962250"/>
              <a:chExt cx="1544400" cy="0"/>
            </a:xfrm>
          </p:grpSpPr>
          <p:cxnSp>
            <p:nvCxnSpPr>
              <p:cNvPr id="4199" name="Google Shape;4199;p4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200" name="Google Shape;4200;p4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201" name="Google Shape;4201;p48"/>
          <p:cNvGrpSpPr/>
          <p:nvPr/>
        </p:nvGrpSpPr>
        <p:grpSpPr>
          <a:xfrm>
            <a:off x="2646529" y="3885304"/>
            <a:ext cx="1304609" cy="294074"/>
            <a:chOff x="2658741" y="4097347"/>
            <a:chExt cx="1304609" cy="294074"/>
          </a:xfrm>
        </p:grpSpPr>
        <p:grpSp>
          <p:nvGrpSpPr>
            <p:cNvPr id="4202" name="Google Shape;4202;p48"/>
            <p:cNvGrpSpPr/>
            <p:nvPr/>
          </p:nvGrpSpPr>
          <p:grpSpPr>
            <a:xfrm>
              <a:off x="2658741" y="4097347"/>
              <a:ext cx="118572" cy="294074"/>
              <a:chOff x="3343310" y="4475555"/>
              <a:chExt cx="127717" cy="316753"/>
            </a:xfrm>
          </p:grpSpPr>
          <p:sp>
            <p:nvSpPr>
              <p:cNvPr id="4203" name="Google Shape;4203;p4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48"/>
            <p:cNvGrpSpPr/>
            <p:nvPr/>
          </p:nvGrpSpPr>
          <p:grpSpPr>
            <a:xfrm>
              <a:off x="3815519" y="4098388"/>
              <a:ext cx="147831" cy="291991"/>
              <a:chOff x="3527539" y="4476677"/>
              <a:chExt cx="159232" cy="314510"/>
            </a:xfrm>
          </p:grpSpPr>
          <p:sp>
            <p:nvSpPr>
              <p:cNvPr id="4206" name="Google Shape;4206;p4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48"/>
            <p:cNvGrpSpPr/>
            <p:nvPr/>
          </p:nvGrpSpPr>
          <p:grpSpPr>
            <a:xfrm>
              <a:off x="3511696" y="4098388"/>
              <a:ext cx="147831" cy="291991"/>
              <a:chOff x="3527539" y="4476677"/>
              <a:chExt cx="159232" cy="314510"/>
            </a:xfrm>
          </p:grpSpPr>
          <p:sp>
            <p:nvSpPr>
              <p:cNvPr id="4209" name="Google Shape;4209;p4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48"/>
            <p:cNvGrpSpPr/>
            <p:nvPr/>
          </p:nvGrpSpPr>
          <p:grpSpPr>
            <a:xfrm>
              <a:off x="3207874" y="4098388"/>
              <a:ext cx="147831" cy="291991"/>
              <a:chOff x="3527539" y="4476677"/>
              <a:chExt cx="159232" cy="314510"/>
            </a:xfrm>
          </p:grpSpPr>
          <p:sp>
            <p:nvSpPr>
              <p:cNvPr id="4212" name="Google Shape;4212;p4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48"/>
            <p:cNvGrpSpPr/>
            <p:nvPr/>
          </p:nvGrpSpPr>
          <p:grpSpPr>
            <a:xfrm>
              <a:off x="2933305" y="4097347"/>
              <a:ext cx="118572" cy="294074"/>
              <a:chOff x="3343310" y="4475555"/>
              <a:chExt cx="127717" cy="316753"/>
            </a:xfrm>
          </p:grpSpPr>
          <p:sp>
            <p:nvSpPr>
              <p:cNvPr id="4215" name="Google Shape;4215;p4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7" name="Google Shape;4217;p48"/>
          <p:cNvGrpSpPr/>
          <p:nvPr/>
        </p:nvGrpSpPr>
        <p:grpSpPr>
          <a:xfrm>
            <a:off x="4197138" y="963998"/>
            <a:ext cx="1430711" cy="751237"/>
            <a:chOff x="5159450" y="1919950"/>
            <a:chExt cx="1541050" cy="862500"/>
          </a:xfrm>
        </p:grpSpPr>
        <p:sp>
          <p:nvSpPr>
            <p:cNvPr id="4218" name="Google Shape;4218;p4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219" name="Google Shape;4219;p48"/>
            <p:cNvGrpSpPr/>
            <p:nvPr/>
          </p:nvGrpSpPr>
          <p:grpSpPr>
            <a:xfrm>
              <a:off x="5159450" y="1919950"/>
              <a:ext cx="1541050" cy="862500"/>
              <a:chOff x="5159450" y="1919950"/>
              <a:chExt cx="1541050" cy="862500"/>
            </a:xfrm>
          </p:grpSpPr>
          <p:cxnSp>
            <p:nvCxnSpPr>
              <p:cNvPr id="4220" name="Google Shape;4220;p4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221" name="Google Shape;4221;p4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222" name="Google Shape;4222;p48"/>
          <p:cNvGrpSpPr/>
          <p:nvPr/>
        </p:nvGrpSpPr>
        <p:grpSpPr>
          <a:xfrm>
            <a:off x="4245275" y="2227768"/>
            <a:ext cx="1334436" cy="967914"/>
            <a:chOff x="4294923" y="2439811"/>
            <a:chExt cx="1334436" cy="967914"/>
          </a:xfrm>
        </p:grpSpPr>
        <p:grpSp>
          <p:nvGrpSpPr>
            <p:cNvPr id="4223" name="Google Shape;4223;p48"/>
            <p:cNvGrpSpPr/>
            <p:nvPr/>
          </p:nvGrpSpPr>
          <p:grpSpPr>
            <a:xfrm>
              <a:off x="4960455" y="2469658"/>
              <a:ext cx="668904" cy="885524"/>
              <a:chOff x="4960455" y="2469658"/>
              <a:chExt cx="668904" cy="885524"/>
            </a:xfrm>
          </p:grpSpPr>
          <p:sp>
            <p:nvSpPr>
              <p:cNvPr id="4224" name="Google Shape;4224;p4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8"/>
            <p:cNvGrpSpPr/>
            <p:nvPr/>
          </p:nvGrpSpPr>
          <p:grpSpPr>
            <a:xfrm>
              <a:off x="4294923" y="2469658"/>
              <a:ext cx="668951" cy="885524"/>
              <a:chOff x="4294923" y="2469658"/>
              <a:chExt cx="668951" cy="885524"/>
            </a:xfrm>
          </p:grpSpPr>
          <p:sp>
            <p:nvSpPr>
              <p:cNvPr id="4231" name="Google Shape;4231;p4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7" name="Google Shape;4237;p4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48"/>
          <p:cNvGrpSpPr/>
          <p:nvPr/>
        </p:nvGrpSpPr>
        <p:grpSpPr>
          <a:xfrm>
            <a:off x="4231478" y="3282213"/>
            <a:ext cx="1430949" cy="897289"/>
            <a:chOff x="4351371" y="3547942"/>
            <a:chExt cx="1345130" cy="843475"/>
          </a:xfrm>
        </p:grpSpPr>
        <p:grpSp>
          <p:nvGrpSpPr>
            <p:cNvPr id="4239" name="Google Shape;4239;p48"/>
            <p:cNvGrpSpPr/>
            <p:nvPr/>
          </p:nvGrpSpPr>
          <p:grpSpPr>
            <a:xfrm>
              <a:off x="4351371" y="4209917"/>
              <a:ext cx="1345130" cy="181500"/>
              <a:chOff x="4351371" y="4209917"/>
              <a:chExt cx="1345130" cy="181500"/>
            </a:xfrm>
          </p:grpSpPr>
          <p:sp>
            <p:nvSpPr>
              <p:cNvPr id="4240" name="Google Shape;4240;p4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1" name="Google Shape;4241;p4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242" name="Google Shape;4242;p48"/>
            <p:cNvGrpSpPr/>
            <p:nvPr/>
          </p:nvGrpSpPr>
          <p:grpSpPr>
            <a:xfrm>
              <a:off x="4403010" y="3985221"/>
              <a:ext cx="1109518" cy="181500"/>
              <a:chOff x="4403010" y="3985221"/>
              <a:chExt cx="1109518" cy="181500"/>
            </a:xfrm>
          </p:grpSpPr>
          <p:sp>
            <p:nvSpPr>
              <p:cNvPr id="4243" name="Google Shape;4243;p4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4" name="Google Shape;4244;p4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245" name="Google Shape;4245;p48"/>
            <p:cNvGrpSpPr/>
            <p:nvPr/>
          </p:nvGrpSpPr>
          <p:grpSpPr>
            <a:xfrm>
              <a:off x="4618704" y="3766582"/>
              <a:ext cx="807858" cy="181500"/>
              <a:chOff x="4618704" y="3766582"/>
              <a:chExt cx="807858" cy="181500"/>
            </a:xfrm>
          </p:grpSpPr>
          <p:sp>
            <p:nvSpPr>
              <p:cNvPr id="4246" name="Google Shape;4246;p4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7" name="Google Shape;4247;p4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248" name="Google Shape;4248;p48"/>
            <p:cNvGrpSpPr/>
            <p:nvPr/>
          </p:nvGrpSpPr>
          <p:grpSpPr>
            <a:xfrm>
              <a:off x="4735238" y="3547942"/>
              <a:ext cx="462839" cy="181500"/>
              <a:chOff x="4735238" y="3547942"/>
              <a:chExt cx="462839" cy="181500"/>
            </a:xfrm>
          </p:grpSpPr>
          <p:sp>
            <p:nvSpPr>
              <p:cNvPr id="4249" name="Google Shape;4249;p4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0" name="Google Shape;4250;p4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251" name="Google Shape;4251;p48"/>
          <p:cNvGrpSpPr/>
          <p:nvPr/>
        </p:nvGrpSpPr>
        <p:grpSpPr>
          <a:xfrm>
            <a:off x="7407836" y="2217537"/>
            <a:ext cx="1020955" cy="928853"/>
            <a:chOff x="926675" y="238125"/>
            <a:chExt cx="5755100" cy="5232975"/>
          </a:xfrm>
        </p:grpSpPr>
        <p:sp>
          <p:nvSpPr>
            <p:cNvPr id="4252" name="Google Shape;4252;p4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8"/>
          <p:cNvGrpSpPr/>
          <p:nvPr/>
        </p:nvGrpSpPr>
        <p:grpSpPr>
          <a:xfrm>
            <a:off x="715210" y="2616272"/>
            <a:ext cx="1695374" cy="1560837"/>
            <a:chOff x="727421" y="2828315"/>
            <a:chExt cx="1695374" cy="1560837"/>
          </a:xfrm>
        </p:grpSpPr>
        <p:grpSp>
          <p:nvGrpSpPr>
            <p:cNvPr id="4257" name="Google Shape;4257;p48"/>
            <p:cNvGrpSpPr/>
            <p:nvPr/>
          </p:nvGrpSpPr>
          <p:grpSpPr>
            <a:xfrm>
              <a:off x="727421" y="2828315"/>
              <a:ext cx="1695374" cy="1560837"/>
              <a:chOff x="734799" y="2782450"/>
              <a:chExt cx="1571100" cy="1577400"/>
            </a:xfrm>
          </p:grpSpPr>
          <p:cxnSp>
            <p:nvCxnSpPr>
              <p:cNvPr id="4258" name="Google Shape;4258;p4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259" name="Google Shape;4259;p4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260" name="Google Shape;4260;p48"/>
            <p:cNvGrpSpPr/>
            <p:nvPr/>
          </p:nvGrpSpPr>
          <p:grpSpPr>
            <a:xfrm>
              <a:off x="819108" y="2882501"/>
              <a:ext cx="1556791" cy="1426186"/>
              <a:chOff x="819108" y="2882501"/>
              <a:chExt cx="1556791" cy="1426186"/>
            </a:xfrm>
          </p:grpSpPr>
          <p:grpSp>
            <p:nvGrpSpPr>
              <p:cNvPr id="4261" name="Google Shape;4261;p48"/>
              <p:cNvGrpSpPr/>
              <p:nvPr/>
            </p:nvGrpSpPr>
            <p:grpSpPr>
              <a:xfrm>
                <a:off x="819108" y="2882501"/>
                <a:ext cx="103104" cy="1426186"/>
                <a:chOff x="4674013" y="3100904"/>
                <a:chExt cx="122758" cy="1698043"/>
              </a:xfrm>
            </p:grpSpPr>
            <p:sp>
              <p:nvSpPr>
                <p:cNvPr id="4262" name="Google Shape;4262;p4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48"/>
              <p:cNvGrpSpPr/>
              <p:nvPr/>
            </p:nvGrpSpPr>
            <p:grpSpPr>
              <a:xfrm>
                <a:off x="1062475" y="2882501"/>
                <a:ext cx="103104" cy="1426186"/>
                <a:chOff x="4940438" y="3100904"/>
                <a:chExt cx="122758" cy="1698043"/>
              </a:xfrm>
            </p:grpSpPr>
            <p:sp>
              <p:nvSpPr>
                <p:cNvPr id="4270" name="Google Shape;4270;p4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48"/>
              <p:cNvGrpSpPr/>
              <p:nvPr/>
            </p:nvGrpSpPr>
            <p:grpSpPr>
              <a:xfrm>
                <a:off x="1299324" y="2882501"/>
                <a:ext cx="103104" cy="1426186"/>
                <a:chOff x="5206863" y="3100904"/>
                <a:chExt cx="122758" cy="1698043"/>
              </a:xfrm>
            </p:grpSpPr>
            <p:sp>
              <p:nvSpPr>
                <p:cNvPr id="4278" name="Google Shape;4278;p4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48"/>
              <p:cNvGrpSpPr/>
              <p:nvPr/>
            </p:nvGrpSpPr>
            <p:grpSpPr>
              <a:xfrm>
                <a:off x="1786057" y="2882501"/>
                <a:ext cx="103104" cy="1426186"/>
                <a:chOff x="6006138" y="3143629"/>
                <a:chExt cx="122758" cy="1698043"/>
              </a:xfrm>
            </p:grpSpPr>
            <p:sp>
              <p:nvSpPr>
                <p:cNvPr id="4286" name="Google Shape;4286;p4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48"/>
              <p:cNvGrpSpPr/>
              <p:nvPr/>
            </p:nvGrpSpPr>
            <p:grpSpPr>
              <a:xfrm>
                <a:off x="2029422" y="2882501"/>
                <a:ext cx="103104" cy="1426186"/>
                <a:chOff x="6805413" y="3100904"/>
                <a:chExt cx="122758" cy="1698043"/>
              </a:xfrm>
            </p:grpSpPr>
            <p:sp>
              <p:nvSpPr>
                <p:cNvPr id="4294" name="Google Shape;4294;p4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48"/>
              <p:cNvGrpSpPr/>
              <p:nvPr/>
            </p:nvGrpSpPr>
            <p:grpSpPr>
              <a:xfrm>
                <a:off x="2272795" y="2882501"/>
                <a:ext cx="103104" cy="1426186"/>
                <a:chOff x="5206863" y="3100904"/>
                <a:chExt cx="122758" cy="1698043"/>
              </a:xfrm>
            </p:grpSpPr>
            <p:sp>
              <p:nvSpPr>
                <p:cNvPr id="4302" name="Google Shape;4302;p4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48"/>
              <p:cNvGrpSpPr/>
              <p:nvPr/>
            </p:nvGrpSpPr>
            <p:grpSpPr>
              <a:xfrm>
                <a:off x="1542694" y="2882501"/>
                <a:ext cx="103104" cy="1426186"/>
                <a:chOff x="6006138" y="3143629"/>
                <a:chExt cx="122758" cy="1698043"/>
              </a:xfrm>
            </p:grpSpPr>
            <p:sp>
              <p:nvSpPr>
                <p:cNvPr id="4310" name="Google Shape;4310;p4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17" name="Google Shape;4317;p48"/>
          <p:cNvGrpSpPr/>
          <p:nvPr/>
        </p:nvGrpSpPr>
        <p:grpSpPr>
          <a:xfrm>
            <a:off x="5671260" y="3305994"/>
            <a:ext cx="2749952" cy="870677"/>
            <a:chOff x="238125" y="1725700"/>
            <a:chExt cx="7139025" cy="2260325"/>
          </a:xfrm>
        </p:grpSpPr>
        <p:sp>
          <p:nvSpPr>
            <p:cNvPr id="4318" name="Google Shape;4318;p4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48"/>
          <p:cNvGrpSpPr/>
          <p:nvPr/>
        </p:nvGrpSpPr>
        <p:grpSpPr>
          <a:xfrm>
            <a:off x="5941424" y="2247740"/>
            <a:ext cx="1105452" cy="916747"/>
            <a:chOff x="5249100" y="1210600"/>
            <a:chExt cx="3502700" cy="2904775"/>
          </a:xfrm>
        </p:grpSpPr>
        <p:sp>
          <p:nvSpPr>
            <p:cNvPr id="4329" name="Google Shape;4329;p4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3" name="Google Shape;4333;p4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334" name="Google Shape;4334;p4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335" name="Google Shape;4335;p4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336" name="Google Shape;4336;p4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337" name="Google Shape;4337;p4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8"/>
          <p:cNvGrpSpPr/>
          <p:nvPr/>
        </p:nvGrpSpPr>
        <p:grpSpPr>
          <a:xfrm>
            <a:off x="7123972" y="967158"/>
            <a:ext cx="1304650" cy="1124856"/>
            <a:chOff x="7287122" y="1165658"/>
            <a:chExt cx="1219413" cy="1051365"/>
          </a:xfrm>
        </p:grpSpPr>
        <p:grpSp>
          <p:nvGrpSpPr>
            <p:cNvPr id="4339" name="Google Shape;4339;p48"/>
            <p:cNvGrpSpPr/>
            <p:nvPr/>
          </p:nvGrpSpPr>
          <p:grpSpPr>
            <a:xfrm>
              <a:off x="7287122" y="1969723"/>
              <a:ext cx="1219413" cy="247300"/>
              <a:chOff x="7287122" y="1969723"/>
              <a:chExt cx="1219413" cy="247300"/>
            </a:xfrm>
          </p:grpSpPr>
          <p:sp>
            <p:nvSpPr>
              <p:cNvPr id="4340" name="Google Shape;4340;p4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1" name="Google Shape;4341;p48"/>
              <p:cNvGrpSpPr/>
              <p:nvPr/>
            </p:nvGrpSpPr>
            <p:grpSpPr>
              <a:xfrm>
                <a:off x="7287122" y="2063892"/>
                <a:ext cx="1151753" cy="73428"/>
                <a:chOff x="7287122" y="2063892"/>
                <a:chExt cx="1151753" cy="73428"/>
              </a:xfrm>
            </p:grpSpPr>
            <p:sp>
              <p:nvSpPr>
                <p:cNvPr id="4342" name="Google Shape;4342;p4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3" name="Google Shape;4343;p4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344" name="Google Shape;4344;p48"/>
            <p:cNvGrpSpPr/>
            <p:nvPr/>
          </p:nvGrpSpPr>
          <p:grpSpPr>
            <a:xfrm>
              <a:off x="7287122" y="1712201"/>
              <a:ext cx="1219403" cy="246767"/>
              <a:chOff x="7287122" y="1712201"/>
              <a:chExt cx="1219403" cy="246767"/>
            </a:xfrm>
          </p:grpSpPr>
          <p:sp>
            <p:nvSpPr>
              <p:cNvPr id="4345" name="Google Shape;4345;p4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6" name="Google Shape;4346;p48"/>
              <p:cNvGrpSpPr/>
              <p:nvPr/>
            </p:nvGrpSpPr>
            <p:grpSpPr>
              <a:xfrm>
                <a:off x="7287122" y="1842861"/>
                <a:ext cx="1005303" cy="73419"/>
                <a:chOff x="7287122" y="1842861"/>
                <a:chExt cx="1005303" cy="73419"/>
              </a:xfrm>
            </p:grpSpPr>
            <p:sp>
              <p:nvSpPr>
                <p:cNvPr id="4347" name="Google Shape;4347;p4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8" name="Google Shape;4348;p4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349" name="Google Shape;4349;p48"/>
            <p:cNvGrpSpPr/>
            <p:nvPr/>
          </p:nvGrpSpPr>
          <p:grpSpPr>
            <a:xfrm>
              <a:off x="7287122" y="1447520"/>
              <a:ext cx="1219403" cy="286667"/>
              <a:chOff x="7287122" y="1447520"/>
              <a:chExt cx="1219403" cy="286667"/>
            </a:xfrm>
          </p:grpSpPr>
          <p:sp>
            <p:nvSpPr>
              <p:cNvPr id="4350" name="Google Shape;4350;p4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1" name="Google Shape;4351;p48"/>
              <p:cNvGrpSpPr/>
              <p:nvPr/>
            </p:nvGrpSpPr>
            <p:grpSpPr>
              <a:xfrm>
                <a:off x="7287122" y="1581977"/>
                <a:ext cx="852803" cy="73428"/>
                <a:chOff x="7287122" y="1581977"/>
                <a:chExt cx="852803" cy="73428"/>
              </a:xfrm>
            </p:grpSpPr>
            <p:sp>
              <p:nvSpPr>
                <p:cNvPr id="4352" name="Google Shape;4352;p4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3" name="Google Shape;4353;p4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354" name="Google Shape;4354;p48"/>
            <p:cNvGrpSpPr/>
            <p:nvPr/>
          </p:nvGrpSpPr>
          <p:grpSpPr>
            <a:xfrm>
              <a:off x="7287122" y="1165658"/>
              <a:ext cx="1219403" cy="344253"/>
              <a:chOff x="7287122" y="1165658"/>
              <a:chExt cx="1219403" cy="344253"/>
            </a:xfrm>
          </p:grpSpPr>
          <p:sp>
            <p:nvSpPr>
              <p:cNvPr id="4355" name="Google Shape;4355;p4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48"/>
              <p:cNvGrpSpPr/>
              <p:nvPr/>
            </p:nvGrpSpPr>
            <p:grpSpPr>
              <a:xfrm>
                <a:off x="7287122" y="1341025"/>
                <a:ext cx="695703" cy="73419"/>
                <a:chOff x="7287122" y="1341025"/>
                <a:chExt cx="695703" cy="73419"/>
              </a:xfrm>
            </p:grpSpPr>
            <p:sp>
              <p:nvSpPr>
                <p:cNvPr id="4357" name="Google Shape;4357;p4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8" name="Google Shape;4358;p4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359" name="Google Shape;4359;p48"/>
          <p:cNvGrpSpPr/>
          <p:nvPr/>
        </p:nvGrpSpPr>
        <p:grpSpPr>
          <a:xfrm>
            <a:off x="5790464" y="973181"/>
            <a:ext cx="1397729" cy="1098540"/>
            <a:chOff x="5900602" y="1193063"/>
            <a:chExt cx="1299851" cy="1021707"/>
          </a:xfrm>
        </p:grpSpPr>
        <p:grpSp>
          <p:nvGrpSpPr>
            <p:cNvPr id="4360" name="Google Shape;4360;p48"/>
            <p:cNvGrpSpPr/>
            <p:nvPr/>
          </p:nvGrpSpPr>
          <p:grpSpPr>
            <a:xfrm>
              <a:off x="6520337" y="1193063"/>
              <a:ext cx="341815" cy="799959"/>
              <a:chOff x="6520337" y="1193063"/>
              <a:chExt cx="341815" cy="799959"/>
            </a:xfrm>
          </p:grpSpPr>
          <p:grpSp>
            <p:nvGrpSpPr>
              <p:cNvPr id="4361" name="Google Shape;4361;p48"/>
              <p:cNvGrpSpPr/>
              <p:nvPr/>
            </p:nvGrpSpPr>
            <p:grpSpPr>
              <a:xfrm>
                <a:off x="6520337" y="1589527"/>
                <a:ext cx="213950" cy="403494"/>
                <a:chOff x="6520337" y="1589527"/>
                <a:chExt cx="213950" cy="403494"/>
              </a:xfrm>
            </p:grpSpPr>
            <p:sp>
              <p:nvSpPr>
                <p:cNvPr id="4362" name="Google Shape;4362;p4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8"/>
              <p:cNvGrpSpPr/>
              <p:nvPr/>
            </p:nvGrpSpPr>
            <p:grpSpPr>
              <a:xfrm>
                <a:off x="6577204" y="1193063"/>
                <a:ext cx="284947" cy="464512"/>
                <a:chOff x="6577204" y="1193063"/>
                <a:chExt cx="284947" cy="464512"/>
              </a:xfrm>
            </p:grpSpPr>
            <p:sp>
              <p:nvSpPr>
                <p:cNvPr id="4365" name="Google Shape;4365;p4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6" name="Google Shape;4366;p4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367" name="Google Shape;4367;p48"/>
            <p:cNvGrpSpPr/>
            <p:nvPr/>
          </p:nvGrpSpPr>
          <p:grpSpPr>
            <a:xfrm>
              <a:off x="6238903" y="1193063"/>
              <a:ext cx="300475" cy="900152"/>
              <a:chOff x="6238903" y="1193063"/>
              <a:chExt cx="300475" cy="900152"/>
            </a:xfrm>
          </p:grpSpPr>
          <p:grpSp>
            <p:nvGrpSpPr>
              <p:cNvPr id="4368" name="Google Shape;4368;p48"/>
              <p:cNvGrpSpPr/>
              <p:nvPr/>
            </p:nvGrpSpPr>
            <p:grpSpPr>
              <a:xfrm>
                <a:off x="6290865" y="1489315"/>
                <a:ext cx="248514" cy="603900"/>
                <a:chOff x="6290865" y="1489315"/>
                <a:chExt cx="248514" cy="603900"/>
              </a:xfrm>
            </p:grpSpPr>
            <p:sp>
              <p:nvSpPr>
                <p:cNvPr id="4369" name="Google Shape;4369;p4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48"/>
              <p:cNvGrpSpPr/>
              <p:nvPr/>
            </p:nvGrpSpPr>
            <p:grpSpPr>
              <a:xfrm>
                <a:off x="6238903" y="1193063"/>
                <a:ext cx="284947" cy="333087"/>
                <a:chOff x="6238903" y="1193063"/>
                <a:chExt cx="284947" cy="333087"/>
              </a:xfrm>
            </p:grpSpPr>
            <p:sp>
              <p:nvSpPr>
                <p:cNvPr id="4372" name="Google Shape;4372;p4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3" name="Google Shape;4373;p4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374" name="Google Shape;4374;p48"/>
            <p:cNvGrpSpPr/>
            <p:nvPr/>
          </p:nvGrpSpPr>
          <p:grpSpPr>
            <a:xfrm>
              <a:off x="5900602" y="1193063"/>
              <a:ext cx="444345" cy="1021707"/>
              <a:chOff x="5900602" y="1193063"/>
              <a:chExt cx="444345" cy="1021707"/>
            </a:xfrm>
          </p:grpSpPr>
          <p:grpSp>
            <p:nvGrpSpPr>
              <p:cNvPr id="4375" name="Google Shape;4375;p48"/>
              <p:cNvGrpSpPr/>
              <p:nvPr/>
            </p:nvGrpSpPr>
            <p:grpSpPr>
              <a:xfrm>
                <a:off x="6046501" y="1367785"/>
                <a:ext cx="298446" cy="846986"/>
                <a:chOff x="6046501" y="1367785"/>
                <a:chExt cx="298446" cy="846986"/>
              </a:xfrm>
            </p:grpSpPr>
            <p:sp>
              <p:nvSpPr>
                <p:cNvPr id="4376" name="Google Shape;4376;p4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48"/>
              <p:cNvGrpSpPr/>
              <p:nvPr/>
            </p:nvGrpSpPr>
            <p:grpSpPr>
              <a:xfrm>
                <a:off x="5900602" y="1193063"/>
                <a:ext cx="284947" cy="182312"/>
                <a:chOff x="5900602" y="1193063"/>
                <a:chExt cx="284947" cy="182312"/>
              </a:xfrm>
            </p:grpSpPr>
            <p:sp>
              <p:nvSpPr>
                <p:cNvPr id="4379" name="Google Shape;4379;p4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0" name="Google Shape;4380;p4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381" name="Google Shape;4381;p48"/>
            <p:cNvGrpSpPr/>
            <p:nvPr/>
          </p:nvGrpSpPr>
          <p:grpSpPr>
            <a:xfrm>
              <a:off x="6738300" y="1193063"/>
              <a:ext cx="462153" cy="707634"/>
              <a:chOff x="6738300" y="1193063"/>
              <a:chExt cx="462153" cy="707634"/>
            </a:xfrm>
          </p:grpSpPr>
          <p:grpSp>
            <p:nvGrpSpPr>
              <p:cNvPr id="4382" name="Google Shape;4382;p48"/>
              <p:cNvGrpSpPr/>
              <p:nvPr/>
            </p:nvGrpSpPr>
            <p:grpSpPr>
              <a:xfrm>
                <a:off x="6915505" y="1193063"/>
                <a:ext cx="284947" cy="597387"/>
                <a:chOff x="6915505" y="1193063"/>
                <a:chExt cx="284947" cy="597387"/>
              </a:xfrm>
            </p:grpSpPr>
            <p:sp>
              <p:nvSpPr>
                <p:cNvPr id="4383" name="Google Shape;4383;p4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4" name="Google Shape;4384;p4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385" name="Google Shape;4385;p48"/>
              <p:cNvGrpSpPr/>
              <p:nvPr/>
            </p:nvGrpSpPr>
            <p:grpSpPr>
              <a:xfrm>
                <a:off x="6738300" y="1684725"/>
                <a:ext cx="230066" cy="215971"/>
                <a:chOff x="6738300" y="1684725"/>
                <a:chExt cx="230066" cy="215971"/>
              </a:xfrm>
            </p:grpSpPr>
            <p:sp>
              <p:nvSpPr>
                <p:cNvPr id="4386" name="Google Shape;4386;p4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91" name="Shape 4391"/>
        <p:cNvGrpSpPr/>
        <p:nvPr/>
      </p:nvGrpSpPr>
      <p:grpSpPr>
        <a:xfrm>
          <a:off x="0" y="0"/>
          <a:ext cx="0" cy="0"/>
          <a:chOff x="0" y="0"/>
          <a:chExt cx="0" cy="0"/>
        </a:xfrm>
      </p:grpSpPr>
      <p:grpSp>
        <p:nvGrpSpPr>
          <p:cNvPr id="4392" name="Google Shape;4392;p49"/>
          <p:cNvGrpSpPr/>
          <p:nvPr/>
        </p:nvGrpSpPr>
        <p:grpSpPr>
          <a:xfrm>
            <a:off x="821785" y="2307635"/>
            <a:ext cx="339235" cy="298186"/>
            <a:chOff x="898875" y="244725"/>
            <a:chExt cx="481800" cy="423500"/>
          </a:xfrm>
        </p:grpSpPr>
        <p:sp>
          <p:nvSpPr>
            <p:cNvPr id="4393" name="Google Shape;4393;p4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4" name="Google Shape;4394;p4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5" name="Google Shape;4395;p4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6" name="Google Shape;4396;p4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7" name="Google Shape;4397;p4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8" name="Google Shape;4398;p4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99" name="Google Shape;4399;p49"/>
          <p:cNvGrpSpPr/>
          <p:nvPr/>
        </p:nvGrpSpPr>
        <p:grpSpPr>
          <a:xfrm>
            <a:off x="1260167" y="2287103"/>
            <a:ext cx="298169" cy="339253"/>
            <a:chOff x="1529350" y="258825"/>
            <a:chExt cx="423475" cy="481825"/>
          </a:xfrm>
        </p:grpSpPr>
        <p:sp>
          <p:nvSpPr>
            <p:cNvPr id="4400" name="Google Shape;4400;p4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1" name="Google Shape;4401;p4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2" name="Google Shape;4402;p49"/>
          <p:cNvGrpSpPr/>
          <p:nvPr/>
        </p:nvGrpSpPr>
        <p:grpSpPr>
          <a:xfrm>
            <a:off x="1653142" y="2367273"/>
            <a:ext cx="340890" cy="178912"/>
            <a:chOff x="2084325" y="363300"/>
            <a:chExt cx="484150" cy="254100"/>
          </a:xfrm>
        </p:grpSpPr>
        <p:sp>
          <p:nvSpPr>
            <p:cNvPr id="4403" name="Google Shape;4403;p4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4" name="Google Shape;4404;p4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5" name="Google Shape;4405;p49"/>
          <p:cNvGrpSpPr/>
          <p:nvPr/>
        </p:nvGrpSpPr>
        <p:grpSpPr>
          <a:xfrm>
            <a:off x="2102437" y="2287102"/>
            <a:ext cx="298169" cy="339253"/>
            <a:chOff x="2707500" y="249400"/>
            <a:chExt cx="423475" cy="481825"/>
          </a:xfrm>
        </p:grpSpPr>
        <p:sp>
          <p:nvSpPr>
            <p:cNvPr id="4406" name="Google Shape;4406;p4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7" name="Google Shape;4407;p4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8" name="Google Shape;4408;p49"/>
          <p:cNvGrpSpPr/>
          <p:nvPr/>
        </p:nvGrpSpPr>
        <p:grpSpPr>
          <a:xfrm>
            <a:off x="2516052" y="2287428"/>
            <a:ext cx="305386" cy="338602"/>
            <a:chOff x="3300325" y="249875"/>
            <a:chExt cx="433725" cy="480900"/>
          </a:xfrm>
        </p:grpSpPr>
        <p:sp>
          <p:nvSpPr>
            <p:cNvPr id="4409" name="Google Shape;4409;p4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0" name="Google Shape;4410;p4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1" name="Google Shape;4411;p4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2" name="Google Shape;4412;p4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3" name="Google Shape;4413;p4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4" name="Google Shape;4414;p4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15" name="Google Shape;4415;p49"/>
          <p:cNvGrpSpPr/>
          <p:nvPr/>
        </p:nvGrpSpPr>
        <p:grpSpPr>
          <a:xfrm>
            <a:off x="2905137" y="2287349"/>
            <a:ext cx="352349" cy="338760"/>
            <a:chOff x="3854700" y="249750"/>
            <a:chExt cx="500425" cy="481125"/>
          </a:xfrm>
        </p:grpSpPr>
        <p:sp>
          <p:nvSpPr>
            <p:cNvPr id="4416" name="Google Shape;4416;p4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7" name="Google Shape;4417;p4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8" name="Google Shape;4418;p4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9" name="Google Shape;4419;p4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0" name="Google Shape;4420;p4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1" name="Google Shape;4421;p4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2" name="Google Shape;4422;p4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3" name="Google Shape;4423;p4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24" name="Google Shape;4424;p49"/>
          <p:cNvGrpSpPr/>
          <p:nvPr/>
        </p:nvGrpSpPr>
        <p:grpSpPr>
          <a:xfrm>
            <a:off x="3323126" y="2287349"/>
            <a:ext cx="352349" cy="338760"/>
            <a:chOff x="4447550" y="249750"/>
            <a:chExt cx="500425" cy="481125"/>
          </a:xfrm>
        </p:grpSpPr>
        <p:sp>
          <p:nvSpPr>
            <p:cNvPr id="4425" name="Google Shape;4425;p4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6" name="Google Shape;4426;p4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27" name="Google Shape;4427;p49"/>
          <p:cNvGrpSpPr/>
          <p:nvPr/>
        </p:nvGrpSpPr>
        <p:grpSpPr>
          <a:xfrm>
            <a:off x="3752328" y="2287102"/>
            <a:ext cx="339253" cy="339253"/>
            <a:chOff x="5049725" y="249400"/>
            <a:chExt cx="481825" cy="481825"/>
          </a:xfrm>
        </p:grpSpPr>
        <p:sp>
          <p:nvSpPr>
            <p:cNvPr id="4428" name="Google Shape;4428;p4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9" name="Google Shape;4429;p4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0" name="Google Shape;4430;p49"/>
          <p:cNvGrpSpPr/>
          <p:nvPr/>
        </p:nvGrpSpPr>
        <p:grpSpPr>
          <a:xfrm>
            <a:off x="4166269" y="2287102"/>
            <a:ext cx="339253" cy="339253"/>
            <a:chOff x="5660400" y="238125"/>
            <a:chExt cx="481825" cy="481825"/>
          </a:xfrm>
        </p:grpSpPr>
        <p:sp>
          <p:nvSpPr>
            <p:cNvPr id="4431" name="Google Shape;4431;p4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2" name="Google Shape;4432;p4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3" name="Google Shape;4433;p49"/>
          <p:cNvGrpSpPr/>
          <p:nvPr/>
        </p:nvGrpSpPr>
        <p:grpSpPr>
          <a:xfrm>
            <a:off x="4582955" y="2287102"/>
            <a:ext cx="339253" cy="339253"/>
            <a:chOff x="6235400" y="249400"/>
            <a:chExt cx="481825" cy="481825"/>
          </a:xfrm>
        </p:grpSpPr>
        <p:sp>
          <p:nvSpPr>
            <p:cNvPr id="4434" name="Google Shape;4434;p4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5" name="Google Shape;4435;p4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6" name="Google Shape;4436;p4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7" name="Google Shape;4437;p4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8" name="Google Shape;4438;p4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9" name="Google Shape;4439;p49"/>
          <p:cNvGrpSpPr/>
          <p:nvPr/>
        </p:nvGrpSpPr>
        <p:grpSpPr>
          <a:xfrm>
            <a:off x="821301" y="2731810"/>
            <a:ext cx="340204" cy="298116"/>
            <a:chOff x="899850" y="871450"/>
            <a:chExt cx="483175" cy="423400"/>
          </a:xfrm>
        </p:grpSpPr>
        <p:sp>
          <p:nvSpPr>
            <p:cNvPr id="4440" name="Google Shape;4440;p4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1" name="Google Shape;4441;p4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2" name="Google Shape;4442;p4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3" name="Google Shape;4443;p4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44" name="Google Shape;4444;p4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45" name="Google Shape;4445;p49"/>
          <p:cNvGrpSpPr/>
          <p:nvPr/>
        </p:nvGrpSpPr>
        <p:grpSpPr>
          <a:xfrm>
            <a:off x="1653301" y="2711232"/>
            <a:ext cx="340573" cy="339271"/>
            <a:chOff x="2085450" y="842250"/>
            <a:chExt cx="483700" cy="481850"/>
          </a:xfrm>
        </p:grpSpPr>
        <p:sp>
          <p:nvSpPr>
            <p:cNvPr id="4446" name="Google Shape;4446;p4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7" name="Google Shape;4447;p4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8" name="Google Shape;4448;p4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49" name="Google Shape;4449;p49"/>
          <p:cNvGrpSpPr/>
          <p:nvPr/>
        </p:nvGrpSpPr>
        <p:grpSpPr>
          <a:xfrm>
            <a:off x="2081868" y="2711241"/>
            <a:ext cx="339306" cy="339253"/>
            <a:chOff x="2685825" y="840375"/>
            <a:chExt cx="481900" cy="481825"/>
          </a:xfrm>
        </p:grpSpPr>
        <p:sp>
          <p:nvSpPr>
            <p:cNvPr id="4450" name="Google Shape;4450;p4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1" name="Google Shape;4451;p4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2" name="Google Shape;4452;p49"/>
          <p:cNvGrpSpPr/>
          <p:nvPr/>
        </p:nvGrpSpPr>
        <p:grpSpPr>
          <a:xfrm>
            <a:off x="2493529" y="2710924"/>
            <a:ext cx="350431" cy="339887"/>
            <a:chOff x="3270675" y="841800"/>
            <a:chExt cx="497700" cy="482725"/>
          </a:xfrm>
        </p:grpSpPr>
        <p:sp>
          <p:nvSpPr>
            <p:cNvPr id="4453" name="Google Shape;4453;p4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4" name="Google Shape;4454;p4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5" name="Google Shape;4455;p4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56" name="Google Shape;4456;p4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57" name="Google Shape;4457;p49"/>
          <p:cNvGrpSpPr/>
          <p:nvPr/>
        </p:nvGrpSpPr>
        <p:grpSpPr>
          <a:xfrm>
            <a:off x="3329675" y="2731783"/>
            <a:ext cx="339253" cy="298169"/>
            <a:chOff x="4467200" y="877100"/>
            <a:chExt cx="481825" cy="423475"/>
          </a:xfrm>
        </p:grpSpPr>
        <p:sp>
          <p:nvSpPr>
            <p:cNvPr id="4458" name="Google Shape;4458;p4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9" name="Google Shape;4459;p4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0" name="Google Shape;4460;p4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1" name="Google Shape;4461;p4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2" name="Google Shape;4462;p49"/>
          <p:cNvGrpSpPr/>
          <p:nvPr/>
        </p:nvGrpSpPr>
        <p:grpSpPr>
          <a:xfrm>
            <a:off x="3744565" y="2711232"/>
            <a:ext cx="354778" cy="339271"/>
            <a:chOff x="5045500" y="842250"/>
            <a:chExt cx="503875" cy="481850"/>
          </a:xfrm>
        </p:grpSpPr>
        <p:sp>
          <p:nvSpPr>
            <p:cNvPr id="4463" name="Google Shape;4463;p4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4" name="Google Shape;4464;p4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5" name="Google Shape;4465;p49"/>
          <p:cNvGrpSpPr/>
          <p:nvPr/>
        </p:nvGrpSpPr>
        <p:grpSpPr>
          <a:xfrm>
            <a:off x="4167413" y="2737451"/>
            <a:ext cx="336965" cy="286833"/>
            <a:chOff x="5645200" y="879425"/>
            <a:chExt cx="478575" cy="407375"/>
          </a:xfrm>
        </p:grpSpPr>
        <p:sp>
          <p:nvSpPr>
            <p:cNvPr id="4466" name="Google Shape;4466;p4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7" name="Google Shape;4467;p4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8" name="Google Shape;4468;p4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9" name="Google Shape;4469;p4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0" name="Google Shape;4470;p4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1" name="Google Shape;4471;p4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2" name="Google Shape;4472;p49"/>
          <p:cNvGrpSpPr/>
          <p:nvPr/>
        </p:nvGrpSpPr>
        <p:grpSpPr>
          <a:xfrm>
            <a:off x="4603488" y="2711241"/>
            <a:ext cx="298186" cy="339253"/>
            <a:chOff x="6264525" y="842250"/>
            <a:chExt cx="423500" cy="481825"/>
          </a:xfrm>
        </p:grpSpPr>
        <p:sp>
          <p:nvSpPr>
            <p:cNvPr id="4473" name="Google Shape;4473;p4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4" name="Google Shape;4474;p4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5" name="Google Shape;4475;p4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6" name="Google Shape;4476;p4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7" name="Google Shape;4477;p4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8" name="Google Shape;4478;p4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9" name="Google Shape;4479;p4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0" name="Google Shape;4480;p49"/>
          <p:cNvGrpSpPr/>
          <p:nvPr/>
        </p:nvGrpSpPr>
        <p:grpSpPr>
          <a:xfrm>
            <a:off x="821776" y="3125895"/>
            <a:ext cx="339253" cy="339253"/>
            <a:chOff x="900750" y="1436075"/>
            <a:chExt cx="481825" cy="481825"/>
          </a:xfrm>
        </p:grpSpPr>
        <p:sp>
          <p:nvSpPr>
            <p:cNvPr id="4481" name="Google Shape;4481;p4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2" name="Google Shape;4482;p4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3" name="Google Shape;4483;p4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4" name="Google Shape;4484;p4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5" name="Google Shape;4485;p49"/>
          <p:cNvGrpSpPr/>
          <p:nvPr/>
        </p:nvGrpSpPr>
        <p:grpSpPr>
          <a:xfrm>
            <a:off x="1239624" y="3186183"/>
            <a:ext cx="339253" cy="218676"/>
            <a:chOff x="1492675" y="1520750"/>
            <a:chExt cx="481825" cy="310575"/>
          </a:xfrm>
        </p:grpSpPr>
        <p:sp>
          <p:nvSpPr>
            <p:cNvPr id="4486" name="Google Shape;4486;p4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7" name="Google Shape;4487;p4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8" name="Google Shape;4488;p49"/>
          <p:cNvGrpSpPr/>
          <p:nvPr/>
        </p:nvGrpSpPr>
        <p:grpSpPr>
          <a:xfrm>
            <a:off x="1647421" y="3125877"/>
            <a:ext cx="352332" cy="339288"/>
            <a:chOff x="2071000" y="1435025"/>
            <a:chExt cx="500400" cy="481875"/>
          </a:xfrm>
        </p:grpSpPr>
        <p:sp>
          <p:nvSpPr>
            <p:cNvPr id="4489" name="Google Shape;4489;p4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0" name="Google Shape;4490;p4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1" name="Google Shape;4491;p4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2" name="Google Shape;4492;p49"/>
          <p:cNvGrpSpPr/>
          <p:nvPr/>
        </p:nvGrpSpPr>
        <p:grpSpPr>
          <a:xfrm>
            <a:off x="2075584" y="3146709"/>
            <a:ext cx="351874" cy="297623"/>
            <a:chOff x="2678350" y="1464650"/>
            <a:chExt cx="499750" cy="422700"/>
          </a:xfrm>
        </p:grpSpPr>
        <p:sp>
          <p:nvSpPr>
            <p:cNvPr id="4493" name="Google Shape;4493;p4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4" name="Google Shape;4494;p4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5" name="Google Shape;4495;p4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6" name="Google Shape;4496;p49"/>
          <p:cNvGrpSpPr/>
          <p:nvPr/>
        </p:nvGrpSpPr>
        <p:grpSpPr>
          <a:xfrm>
            <a:off x="2499118" y="3125895"/>
            <a:ext cx="339253" cy="339253"/>
            <a:chOff x="3271200" y="1435075"/>
            <a:chExt cx="481825" cy="481825"/>
          </a:xfrm>
        </p:grpSpPr>
        <p:sp>
          <p:nvSpPr>
            <p:cNvPr id="4497" name="Google Shape;4497;p4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8" name="Google Shape;4498;p4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9" name="Google Shape;4499;p49"/>
          <p:cNvGrpSpPr/>
          <p:nvPr/>
        </p:nvGrpSpPr>
        <p:grpSpPr>
          <a:xfrm>
            <a:off x="2909591" y="3125877"/>
            <a:ext cx="343442" cy="339288"/>
            <a:chOff x="3858100" y="1435075"/>
            <a:chExt cx="487775" cy="481875"/>
          </a:xfrm>
        </p:grpSpPr>
        <p:sp>
          <p:nvSpPr>
            <p:cNvPr id="4500" name="Google Shape;4500;p4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1" name="Google Shape;4501;p4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2" name="Google Shape;4502;p4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3" name="Google Shape;4503;p4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4" name="Google Shape;4504;p4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5" name="Google Shape;4505;p49"/>
          <p:cNvGrpSpPr/>
          <p:nvPr/>
        </p:nvGrpSpPr>
        <p:grpSpPr>
          <a:xfrm>
            <a:off x="3329674" y="3125895"/>
            <a:ext cx="339253" cy="339253"/>
            <a:chOff x="4456875" y="1435075"/>
            <a:chExt cx="481825" cy="481825"/>
          </a:xfrm>
        </p:grpSpPr>
        <p:sp>
          <p:nvSpPr>
            <p:cNvPr id="4506" name="Google Shape;4506;p4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7" name="Google Shape;4507;p4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8" name="Google Shape;4508;p4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9" name="Google Shape;4509;p4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0" name="Google Shape;4510;p4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1" name="Google Shape;4511;p4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2" name="Google Shape;4512;p4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3" name="Google Shape;4513;p4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4" name="Google Shape;4514;p4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5" name="Google Shape;4515;p4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6" name="Google Shape;4516;p4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7" name="Google Shape;4517;p4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4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9" name="Google Shape;4519;p4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0" name="Google Shape;4520;p4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1" name="Google Shape;4521;p4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2" name="Google Shape;4522;p4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3" name="Google Shape;4523;p4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4" name="Google Shape;4524;p4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5" name="Google Shape;4525;p49"/>
          <p:cNvGrpSpPr/>
          <p:nvPr/>
        </p:nvGrpSpPr>
        <p:grpSpPr>
          <a:xfrm>
            <a:off x="3750665" y="3125886"/>
            <a:ext cx="342580" cy="339271"/>
            <a:chOff x="5049725" y="1435050"/>
            <a:chExt cx="486550" cy="481850"/>
          </a:xfrm>
        </p:grpSpPr>
        <p:sp>
          <p:nvSpPr>
            <p:cNvPr id="4526" name="Google Shape;4526;p4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7" name="Google Shape;4527;p4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8" name="Google Shape;4528;p4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9" name="Google Shape;4529;p4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0" name="Google Shape;4530;p49"/>
          <p:cNvGrpSpPr/>
          <p:nvPr/>
        </p:nvGrpSpPr>
        <p:grpSpPr>
          <a:xfrm>
            <a:off x="4166216" y="3125895"/>
            <a:ext cx="339359" cy="339253"/>
            <a:chOff x="5642475" y="1435075"/>
            <a:chExt cx="481975" cy="481825"/>
          </a:xfrm>
        </p:grpSpPr>
        <p:sp>
          <p:nvSpPr>
            <p:cNvPr id="4531" name="Google Shape;4531;p4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2" name="Google Shape;4532;p4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3" name="Google Shape;4533;p4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4" name="Google Shape;4534;p49"/>
          <p:cNvGrpSpPr/>
          <p:nvPr/>
        </p:nvGrpSpPr>
        <p:grpSpPr>
          <a:xfrm>
            <a:off x="4580702" y="3125886"/>
            <a:ext cx="343759" cy="339271"/>
            <a:chOff x="6232000" y="1435050"/>
            <a:chExt cx="488225" cy="481850"/>
          </a:xfrm>
        </p:grpSpPr>
        <p:sp>
          <p:nvSpPr>
            <p:cNvPr id="4535" name="Google Shape;4535;p4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6" name="Google Shape;4536;p4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7" name="Google Shape;4537;p4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8" name="Google Shape;4538;p4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9" name="Google Shape;4539;p4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0" name="Google Shape;4540;p49"/>
          <p:cNvGrpSpPr/>
          <p:nvPr/>
        </p:nvGrpSpPr>
        <p:grpSpPr>
          <a:xfrm>
            <a:off x="841438" y="3539545"/>
            <a:ext cx="299929" cy="337792"/>
            <a:chOff x="924450" y="2028975"/>
            <a:chExt cx="425975" cy="479750"/>
          </a:xfrm>
        </p:grpSpPr>
        <p:sp>
          <p:nvSpPr>
            <p:cNvPr id="4541" name="Google Shape;4541;p4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2" name="Google Shape;4542;p4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3" name="Google Shape;4543;p4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4" name="Google Shape;4544;p49"/>
          <p:cNvGrpSpPr/>
          <p:nvPr/>
        </p:nvGrpSpPr>
        <p:grpSpPr>
          <a:xfrm>
            <a:off x="1653934" y="3559347"/>
            <a:ext cx="339306" cy="298186"/>
            <a:chOff x="2085450" y="2057100"/>
            <a:chExt cx="481900" cy="423500"/>
          </a:xfrm>
        </p:grpSpPr>
        <p:sp>
          <p:nvSpPr>
            <p:cNvPr id="4545" name="Google Shape;4545;p4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4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7" name="Google Shape;4547;p4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8" name="Google Shape;4548;p49"/>
          <p:cNvGrpSpPr/>
          <p:nvPr/>
        </p:nvGrpSpPr>
        <p:grpSpPr>
          <a:xfrm>
            <a:off x="2081868" y="3582592"/>
            <a:ext cx="339306" cy="251698"/>
            <a:chOff x="2678275" y="2090100"/>
            <a:chExt cx="481900" cy="357475"/>
          </a:xfrm>
        </p:grpSpPr>
        <p:sp>
          <p:nvSpPr>
            <p:cNvPr id="4549" name="Google Shape;4549;p4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0" name="Google Shape;4550;p4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1" name="Google Shape;4551;p4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2" name="Google Shape;4552;p4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3" name="Google Shape;4553;p4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4" name="Google Shape;4554;p49"/>
          <p:cNvGrpSpPr/>
          <p:nvPr/>
        </p:nvGrpSpPr>
        <p:grpSpPr>
          <a:xfrm>
            <a:off x="2559072" y="3594790"/>
            <a:ext cx="219345" cy="227301"/>
            <a:chOff x="3357325" y="2093500"/>
            <a:chExt cx="311525" cy="322825"/>
          </a:xfrm>
        </p:grpSpPr>
        <p:sp>
          <p:nvSpPr>
            <p:cNvPr id="4555" name="Google Shape;4555;p4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6" name="Google Shape;4556;p4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7" name="Google Shape;4557;p4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58" name="Google Shape;4558;p4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59" name="Google Shape;4559;p49"/>
          <p:cNvGrpSpPr/>
          <p:nvPr/>
        </p:nvGrpSpPr>
        <p:grpSpPr>
          <a:xfrm>
            <a:off x="3353262" y="3538814"/>
            <a:ext cx="292078" cy="339253"/>
            <a:chOff x="4492800" y="2027925"/>
            <a:chExt cx="414825" cy="481825"/>
          </a:xfrm>
        </p:grpSpPr>
        <p:sp>
          <p:nvSpPr>
            <p:cNvPr id="4560" name="Google Shape;4560;p4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1" name="Google Shape;4561;p4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2" name="Google Shape;4562;p49"/>
          <p:cNvGrpSpPr/>
          <p:nvPr/>
        </p:nvGrpSpPr>
        <p:grpSpPr>
          <a:xfrm>
            <a:off x="3752354" y="3538805"/>
            <a:ext cx="339200" cy="339271"/>
            <a:chOff x="5049725" y="2027900"/>
            <a:chExt cx="481750" cy="481850"/>
          </a:xfrm>
        </p:grpSpPr>
        <p:sp>
          <p:nvSpPr>
            <p:cNvPr id="4563" name="Google Shape;4563;p4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4" name="Google Shape;4564;p4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4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4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7" name="Google Shape;4567;p4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8" name="Google Shape;4568;p4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9" name="Google Shape;4569;p4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0" name="Google Shape;4570;p4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1" name="Google Shape;4571;p49"/>
          <p:cNvGrpSpPr/>
          <p:nvPr/>
        </p:nvGrpSpPr>
        <p:grpSpPr>
          <a:xfrm>
            <a:off x="4225950" y="3538893"/>
            <a:ext cx="219890" cy="339095"/>
            <a:chOff x="5726350" y="2028150"/>
            <a:chExt cx="312300" cy="481600"/>
          </a:xfrm>
        </p:grpSpPr>
        <p:sp>
          <p:nvSpPr>
            <p:cNvPr id="4572" name="Google Shape;4572;p4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4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4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5" name="Google Shape;4575;p49"/>
          <p:cNvGrpSpPr/>
          <p:nvPr/>
        </p:nvGrpSpPr>
        <p:grpSpPr>
          <a:xfrm>
            <a:off x="4586141" y="3542000"/>
            <a:ext cx="332881" cy="332881"/>
            <a:chOff x="6239925" y="2032450"/>
            <a:chExt cx="472775" cy="472775"/>
          </a:xfrm>
        </p:grpSpPr>
        <p:sp>
          <p:nvSpPr>
            <p:cNvPr id="4576" name="Google Shape;4576;p4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7" name="Google Shape;4577;p4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8" name="Google Shape;4578;p49"/>
          <p:cNvGrpSpPr/>
          <p:nvPr/>
        </p:nvGrpSpPr>
        <p:grpSpPr>
          <a:xfrm>
            <a:off x="5035233" y="2364092"/>
            <a:ext cx="334641" cy="185425"/>
            <a:chOff x="903075" y="2730000"/>
            <a:chExt cx="475275" cy="263350"/>
          </a:xfrm>
        </p:grpSpPr>
        <p:sp>
          <p:nvSpPr>
            <p:cNvPr id="4579" name="Google Shape;4579;p4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4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1" name="Google Shape;4581;p4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2" name="Google Shape;4582;p49"/>
          <p:cNvGrpSpPr/>
          <p:nvPr/>
        </p:nvGrpSpPr>
        <p:grpSpPr>
          <a:xfrm>
            <a:off x="1239624" y="3538814"/>
            <a:ext cx="339253" cy="339253"/>
            <a:chOff x="1492675" y="2027925"/>
            <a:chExt cx="481825" cy="481825"/>
          </a:xfrm>
        </p:grpSpPr>
        <p:sp>
          <p:nvSpPr>
            <p:cNvPr id="4583" name="Google Shape;4583;p4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4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4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4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4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8" name="Google Shape;4588;p49"/>
          <p:cNvGrpSpPr/>
          <p:nvPr/>
        </p:nvGrpSpPr>
        <p:grpSpPr>
          <a:xfrm>
            <a:off x="5466000" y="2287178"/>
            <a:ext cx="339253" cy="339253"/>
            <a:chOff x="1492675" y="2620775"/>
            <a:chExt cx="481825" cy="481825"/>
          </a:xfrm>
        </p:grpSpPr>
        <p:sp>
          <p:nvSpPr>
            <p:cNvPr id="4589" name="Google Shape;4589;p4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4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91" name="Google Shape;4591;p4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92" name="Google Shape;4592;p49"/>
          <p:cNvGrpSpPr/>
          <p:nvPr/>
        </p:nvGrpSpPr>
        <p:grpSpPr>
          <a:xfrm>
            <a:off x="6289754" y="2303161"/>
            <a:ext cx="333585" cy="307287"/>
            <a:chOff x="2682350" y="2643425"/>
            <a:chExt cx="473775" cy="436425"/>
          </a:xfrm>
        </p:grpSpPr>
        <p:sp>
          <p:nvSpPr>
            <p:cNvPr id="4593" name="Google Shape;4593;p4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4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4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6" name="Google Shape;4596;p4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4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4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4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0" name="Google Shape;4600;p49"/>
          <p:cNvGrpSpPr/>
          <p:nvPr/>
        </p:nvGrpSpPr>
        <p:grpSpPr>
          <a:xfrm>
            <a:off x="6755243" y="2287178"/>
            <a:ext cx="238531" cy="339253"/>
            <a:chOff x="3342725" y="2620775"/>
            <a:chExt cx="338775" cy="481825"/>
          </a:xfrm>
        </p:grpSpPr>
        <p:sp>
          <p:nvSpPr>
            <p:cNvPr id="4601" name="Google Shape;4601;p4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4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4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4" name="Google Shape;4604;p49"/>
          <p:cNvGrpSpPr/>
          <p:nvPr/>
        </p:nvGrpSpPr>
        <p:grpSpPr>
          <a:xfrm>
            <a:off x="7148994" y="2287178"/>
            <a:ext cx="278296" cy="339253"/>
            <a:chOff x="3907325" y="2620775"/>
            <a:chExt cx="395250" cy="481825"/>
          </a:xfrm>
        </p:grpSpPr>
        <p:sp>
          <p:nvSpPr>
            <p:cNvPr id="4605" name="Google Shape;4605;p4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6" name="Google Shape;4606;p4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4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4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9" name="Google Shape;4609;p49"/>
          <p:cNvGrpSpPr/>
          <p:nvPr/>
        </p:nvGrpSpPr>
        <p:grpSpPr>
          <a:xfrm>
            <a:off x="7542181" y="2297783"/>
            <a:ext cx="339253" cy="318042"/>
            <a:chOff x="4456875" y="2635825"/>
            <a:chExt cx="481825" cy="451700"/>
          </a:xfrm>
        </p:grpSpPr>
        <p:sp>
          <p:nvSpPr>
            <p:cNvPr id="4610" name="Google Shape;4610;p4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4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2" name="Google Shape;4612;p4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4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4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4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6" name="Google Shape;4616;p49"/>
          <p:cNvGrpSpPr/>
          <p:nvPr/>
        </p:nvGrpSpPr>
        <p:grpSpPr>
          <a:xfrm>
            <a:off x="7967105" y="2297783"/>
            <a:ext cx="339253" cy="318042"/>
            <a:chOff x="5049725" y="2635825"/>
            <a:chExt cx="481825" cy="451700"/>
          </a:xfrm>
        </p:grpSpPr>
        <p:sp>
          <p:nvSpPr>
            <p:cNvPr id="4617" name="Google Shape;4617;p4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8" name="Google Shape;4618;p4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4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0" name="Google Shape;4620;p49"/>
          <p:cNvGrpSpPr/>
          <p:nvPr/>
        </p:nvGrpSpPr>
        <p:grpSpPr>
          <a:xfrm>
            <a:off x="2401355" y="3952243"/>
            <a:ext cx="338566" cy="338373"/>
            <a:chOff x="5643000" y="2621375"/>
            <a:chExt cx="480850" cy="480575"/>
          </a:xfrm>
        </p:grpSpPr>
        <p:sp>
          <p:nvSpPr>
            <p:cNvPr id="4621" name="Google Shape;4621;p4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2" name="Google Shape;4622;p4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3" name="Google Shape;4623;p4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4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4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6" name="Google Shape;4626;p4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7" name="Google Shape;4627;p4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8" name="Google Shape;4628;p49"/>
          <p:cNvGrpSpPr/>
          <p:nvPr/>
        </p:nvGrpSpPr>
        <p:grpSpPr>
          <a:xfrm>
            <a:off x="4171048" y="3951803"/>
            <a:ext cx="339359" cy="339253"/>
            <a:chOff x="6235250" y="2620775"/>
            <a:chExt cx="481975" cy="481825"/>
          </a:xfrm>
        </p:grpSpPr>
        <p:sp>
          <p:nvSpPr>
            <p:cNvPr id="4629" name="Google Shape;4629;p4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4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4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4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3" name="Google Shape;4633;p4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34" name="Google Shape;4634;p4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35" name="Google Shape;4635;p49"/>
          <p:cNvGrpSpPr/>
          <p:nvPr/>
        </p:nvGrpSpPr>
        <p:grpSpPr>
          <a:xfrm>
            <a:off x="5465078" y="2711317"/>
            <a:ext cx="341101" cy="339253"/>
            <a:chOff x="1535000" y="3223325"/>
            <a:chExt cx="484450" cy="481825"/>
          </a:xfrm>
        </p:grpSpPr>
        <p:sp>
          <p:nvSpPr>
            <p:cNvPr id="4636" name="Google Shape;4636;p4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4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4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49"/>
          <p:cNvGrpSpPr/>
          <p:nvPr/>
        </p:nvGrpSpPr>
        <p:grpSpPr>
          <a:xfrm>
            <a:off x="5872645" y="2746618"/>
            <a:ext cx="339253" cy="268649"/>
            <a:chOff x="2085525" y="3263750"/>
            <a:chExt cx="481825" cy="381550"/>
          </a:xfrm>
        </p:grpSpPr>
        <p:sp>
          <p:nvSpPr>
            <p:cNvPr id="4640" name="Google Shape;4640;p4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4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42" name="Google Shape;4642;p4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43" name="Google Shape;4643;p49"/>
          <p:cNvGrpSpPr/>
          <p:nvPr/>
        </p:nvGrpSpPr>
        <p:grpSpPr>
          <a:xfrm>
            <a:off x="6704407" y="2711308"/>
            <a:ext cx="340204" cy="339271"/>
            <a:chOff x="3270450" y="3213625"/>
            <a:chExt cx="483175" cy="481850"/>
          </a:xfrm>
        </p:grpSpPr>
        <p:sp>
          <p:nvSpPr>
            <p:cNvPr id="4644" name="Google Shape;4644;p4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4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6" name="Google Shape;4646;p49"/>
          <p:cNvGrpSpPr/>
          <p:nvPr/>
        </p:nvGrpSpPr>
        <p:grpSpPr>
          <a:xfrm>
            <a:off x="7203676" y="2711317"/>
            <a:ext cx="168931" cy="339253"/>
            <a:chOff x="3984950" y="3213600"/>
            <a:chExt cx="239925" cy="481825"/>
          </a:xfrm>
        </p:grpSpPr>
        <p:sp>
          <p:nvSpPr>
            <p:cNvPr id="4647" name="Google Shape;4647;p4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4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49" name="Google Shape;4649;p4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4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51" name="Google Shape;4651;p49"/>
          <p:cNvGrpSpPr/>
          <p:nvPr/>
        </p:nvGrpSpPr>
        <p:grpSpPr>
          <a:xfrm>
            <a:off x="1938873" y="3981487"/>
            <a:ext cx="355218" cy="279880"/>
            <a:chOff x="5629975" y="3255775"/>
            <a:chExt cx="504500" cy="397500"/>
          </a:xfrm>
        </p:grpSpPr>
        <p:sp>
          <p:nvSpPr>
            <p:cNvPr id="4652" name="Google Shape;4652;p4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3" name="Google Shape;4653;p4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4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4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4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7" name="Google Shape;4657;p49"/>
          <p:cNvGrpSpPr/>
          <p:nvPr/>
        </p:nvGrpSpPr>
        <p:grpSpPr>
          <a:xfrm>
            <a:off x="3723529" y="3981593"/>
            <a:ext cx="340256" cy="279669"/>
            <a:chOff x="6234950" y="3255925"/>
            <a:chExt cx="483250" cy="397200"/>
          </a:xfrm>
        </p:grpSpPr>
        <p:sp>
          <p:nvSpPr>
            <p:cNvPr id="4658" name="Google Shape;4658;p4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4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4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4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4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4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49"/>
          <p:cNvGrpSpPr/>
          <p:nvPr/>
        </p:nvGrpSpPr>
        <p:grpSpPr>
          <a:xfrm>
            <a:off x="5043532" y="3125970"/>
            <a:ext cx="318042" cy="339253"/>
            <a:chOff x="914900" y="3806450"/>
            <a:chExt cx="451700" cy="481825"/>
          </a:xfrm>
        </p:grpSpPr>
        <p:sp>
          <p:nvSpPr>
            <p:cNvPr id="4665" name="Google Shape;4665;p4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4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4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4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4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49"/>
          <p:cNvGrpSpPr/>
          <p:nvPr/>
        </p:nvGrpSpPr>
        <p:grpSpPr>
          <a:xfrm>
            <a:off x="5462454" y="3125785"/>
            <a:ext cx="346347" cy="339623"/>
            <a:chOff x="1490050" y="3805975"/>
            <a:chExt cx="491900" cy="482350"/>
          </a:xfrm>
        </p:grpSpPr>
        <p:sp>
          <p:nvSpPr>
            <p:cNvPr id="4671" name="Google Shape;4671;p4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4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3" name="Google Shape;4673;p4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4" name="Google Shape;4674;p4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5" name="Google Shape;4675;p49"/>
          <p:cNvGrpSpPr/>
          <p:nvPr/>
        </p:nvGrpSpPr>
        <p:grpSpPr>
          <a:xfrm>
            <a:off x="5886322" y="3125970"/>
            <a:ext cx="311899" cy="339253"/>
            <a:chOff x="2104275" y="3806450"/>
            <a:chExt cx="442975" cy="481825"/>
          </a:xfrm>
        </p:grpSpPr>
        <p:sp>
          <p:nvSpPr>
            <p:cNvPr id="4676" name="Google Shape;4676;p4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4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8" name="Google Shape;4678;p49"/>
          <p:cNvGrpSpPr/>
          <p:nvPr/>
        </p:nvGrpSpPr>
        <p:grpSpPr>
          <a:xfrm>
            <a:off x="6309839" y="3125970"/>
            <a:ext cx="293416" cy="339253"/>
            <a:chOff x="2710875" y="3806450"/>
            <a:chExt cx="416725" cy="481825"/>
          </a:xfrm>
        </p:grpSpPr>
        <p:sp>
          <p:nvSpPr>
            <p:cNvPr id="4679" name="Google Shape;4679;p4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4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1" name="Google Shape;4681;p49"/>
          <p:cNvGrpSpPr/>
          <p:nvPr/>
        </p:nvGrpSpPr>
        <p:grpSpPr>
          <a:xfrm>
            <a:off x="6704883" y="3166412"/>
            <a:ext cx="339253" cy="258369"/>
            <a:chOff x="3271200" y="3863875"/>
            <a:chExt cx="481825" cy="366950"/>
          </a:xfrm>
        </p:grpSpPr>
        <p:sp>
          <p:nvSpPr>
            <p:cNvPr id="4682" name="Google Shape;4682;p4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4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4" name="Google Shape;4684;p49"/>
          <p:cNvGrpSpPr/>
          <p:nvPr/>
        </p:nvGrpSpPr>
        <p:grpSpPr>
          <a:xfrm>
            <a:off x="7140377" y="3126199"/>
            <a:ext cx="295528" cy="338795"/>
            <a:chOff x="3895050" y="3806775"/>
            <a:chExt cx="419725" cy="481175"/>
          </a:xfrm>
        </p:grpSpPr>
        <p:sp>
          <p:nvSpPr>
            <p:cNvPr id="4685" name="Google Shape;4685;p4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4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7" name="Google Shape;4687;p49"/>
          <p:cNvGrpSpPr/>
          <p:nvPr/>
        </p:nvGrpSpPr>
        <p:grpSpPr>
          <a:xfrm>
            <a:off x="7543659" y="3125979"/>
            <a:ext cx="336296" cy="339235"/>
            <a:chOff x="4464775" y="3806475"/>
            <a:chExt cx="477625" cy="481800"/>
          </a:xfrm>
        </p:grpSpPr>
        <p:sp>
          <p:nvSpPr>
            <p:cNvPr id="4688" name="Google Shape;4688;p4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4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4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4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4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4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4" name="Google Shape;4694;p49"/>
          <p:cNvGrpSpPr/>
          <p:nvPr/>
        </p:nvGrpSpPr>
        <p:grpSpPr>
          <a:xfrm>
            <a:off x="7967105" y="3125970"/>
            <a:ext cx="339253" cy="339253"/>
            <a:chOff x="5049725" y="3806450"/>
            <a:chExt cx="481825" cy="481825"/>
          </a:xfrm>
        </p:grpSpPr>
        <p:sp>
          <p:nvSpPr>
            <p:cNvPr id="4695" name="Google Shape;4695;p4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4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4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8" name="Google Shape;4698;p49"/>
          <p:cNvGrpSpPr/>
          <p:nvPr/>
        </p:nvGrpSpPr>
        <p:grpSpPr>
          <a:xfrm>
            <a:off x="1492357" y="3951798"/>
            <a:ext cx="339253" cy="339253"/>
            <a:chOff x="5651375" y="3806450"/>
            <a:chExt cx="481825" cy="481825"/>
          </a:xfrm>
        </p:grpSpPr>
        <p:sp>
          <p:nvSpPr>
            <p:cNvPr id="4699" name="Google Shape;4699;p4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4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4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2" name="Google Shape;4702;p4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3" name="Google Shape;4703;p49"/>
          <p:cNvGrpSpPr/>
          <p:nvPr/>
        </p:nvGrpSpPr>
        <p:grpSpPr>
          <a:xfrm>
            <a:off x="3317763" y="3953787"/>
            <a:ext cx="298503" cy="335275"/>
            <a:chOff x="6264300" y="3809300"/>
            <a:chExt cx="423950" cy="476175"/>
          </a:xfrm>
        </p:grpSpPr>
        <p:sp>
          <p:nvSpPr>
            <p:cNvPr id="4704" name="Google Shape;4704;p4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4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4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7" name="Google Shape;4707;p49"/>
          <p:cNvGrpSpPr/>
          <p:nvPr/>
        </p:nvGrpSpPr>
        <p:grpSpPr>
          <a:xfrm>
            <a:off x="5032267" y="3538881"/>
            <a:ext cx="340573" cy="339271"/>
            <a:chOff x="898875" y="4399275"/>
            <a:chExt cx="483700" cy="481850"/>
          </a:xfrm>
        </p:grpSpPr>
        <p:sp>
          <p:nvSpPr>
            <p:cNvPr id="4708" name="Google Shape;4708;p4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4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4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4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4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4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4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4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6" name="Google Shape;4716;p49"/>
          <p:cNvGrpSpPr/>
          <p:nvPr/>
        </p:nvGrpSpPr>
        <p:grpSpPr>
          <a:xfrm>
            <a:off x="5466000" y="3554133"/>
            <a:ext cx="339253" cy="308765"/>
            <a:chOff x="1492675" y="4420975"/>
            <a:chExt cx="481825" cy="438525"/>
          </a:xfrm>
        </p:grpSpPr>
        <p:sp>
          <p:nvSpPr>
            <p:cNvPr id="4717" name="Google Shape;4717;p4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4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4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4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4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2" name="Google Shape;4722;p49"/>
          <p:cNvGrpSpPr/>
          <p:nvPr/>
        </p:nvGrpSpPr>
        <p:grpSpPr>
          <a:xfrm>
            <a:off x="5870982" y="3539558"/>
            <a:ext cx="342580" cy="337915"/>
            <a:chOff x="2084100" y="4400250"/>
            <a:chExt cx="486550" cy="479925"/>
          </a:xfrm>
        </p:grpSpPr>
        <p:sp>
          <p:nvSpPr>
            <p:cNvPr id="4723" name="Google Shape;4723;p4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4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4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4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4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8" name="Google Shape;4728;p4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9" name="Google Shape;4729;p49"/>
          <p:cNvGrpSpPr/>
          <p:nvPr/>
        </p:nvGrpSpPr>
        <p:grpSpPr>
          <a:xfrm>
            <a:off x="6307462" y="3538907"/>
            <a:ext cx="298169" cy="339218"/>
            <a:chOff x="2707950" y="4399325"/>
            <a:chExt cx="423475" cy="481775"/>
          </a:xfrm>
        </p:grpSpPr>
        <p:sp>
          <p:nvSpPr>
            <p:cNvPr id="4730" name="Google Shape;4730;p4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4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4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4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4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4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4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4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4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4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0" name="Google Shape;4740;p4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4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2" name="Google Shape;4742;p49"/>
          <p:cNvGrpSpPr/>
          <p:nvPr/>
        </p:nvGrpSpPr>
        <p:grpSpPr>
          <a:xfrm>
            <a:off x="6736981" y="3538881"/>
            <a:ext cx="275057" cy="339271"/>
            <a:chOff x="3330525" y="4399275"/>
            <a:chExt cx="390650" cy="481850"/>
          </a:xfrm>
        </p:grpSpPr>
        <p:sp>
          <p:nvSpPr>
            <p:cNvPr id="4743" name="Google Shape;4743;p4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4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4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4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4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4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4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0" name="Google Shape;4750;p49"/>
          <p:cNvGrpSpPr/>
          <p:nvPr/>
        </p:nvGrpSpPr>
        <p:grpSpPr>
          <a:xfrm>
            <a:off x="7161510" y="3538890"/>
            <a:ext cx="253265" cy="339253"/>
            <a:chOff x="3938800" y="4399275"/>
            <a:chExt cx="359700" cy="481825"/>
          </a:xfrm>
        </p:grpSpPr>
        <p:sp>
          <p:nvSpPr>
            <p:cNvPr id="4751" name="Google Shape;4751;p4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4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4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4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4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6" name="Google Shape;4756;p49"/>
          <p:cNvGrpSpPr/>
          <p:nvPr/>
        </p:nvGrpSpPr>
        <p:grpSpPr>
          <a:xfrm>
            <a:off x="7632288" y="3538890"/>
            <a:ext cx="159039" cy="339253"/>
            <a:chOff x="4584850" y="4399275"/>
            <a:chExt cx="225875" cy="481825"/>
          </a:xfrm>
        </p:grpSpPr>
        <p:sp>
          <p:nvSpPr>
            <p:cNvPr id="4757" name="Google Shape;4757;p4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4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59" name="Google Shape;4759;p4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60" name="Google Shape;4760;p49"/>
          <p:cNvGrpSpPr/>
          <p:nvPr/>
        </p:nvGrpSpPr>
        <p:grpSpPr>
          <a:xfrm>
            <a:off x="1045841" y="3951795"/>
            <a:ext cx="339253" cy="339253"/>
            <a:chOff x="5642550" y="4399275"/>
            <a:chExt cx="481825" cy="481825"/>
          </a:xfrm>
        </p:grpSpPr>
        <p:sp>
          <p:nvSpPr>
            <p:cNvPr id="4761" name="Google Shape;4761;p4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4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3" name="Google Shape;4763;p49"/>
          <p:cNvGrpSpPr/>
          <p:nvPr/>
        </p:nvGrpSpPr>
        <p:grpSpPr>
          <a:xfrm>
            <a:off x="2847184" y="3963703"/>
            <a:ext cx="363316" cy="315437"/>
            <a:chOff x="6218300" y="4416175"/>
            <a:chExt cx="516000" cy="448000"/>
          </a:xfrm>
        </p:grpSpPr>
        <p:sp>
          <p:nvSpPr>
            <p:cNvPr id="4764" name="Google Shape;4764;p4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4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4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7" name="Google Shape;4767;p49"/>
          <p:cNvGrpSpPr/>
          <p:nvPr/>
        </p:nvGrpSpPr>
        <p:grpSpPr>
          <a:xfrm>
            <a:off x="5957218" y="3951792"/>
            <a:ext cx="339253" cy="339253"/>
            <a:chOff x="899850" y="4992125"/>
            <a:chExt cx="481825" cy="481825"/>
          </a:xfrm>
        </p:grpSpPr>
        <p:sp>
          <p:nvSpPr>
            <p:cNvPr id="4768" name="Google Shape;4768;p4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4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4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1" name="Google Shape;4771;p49"/>
          <p:cNvGrpSpPr/>
          <p:nvPr/>
        </p:nvGrpSpPr>
        <p:grpSpPr>
          <a:xfrm>
            <a:off x="5510702" y="3951792"/>
            <a:ext cx="339253" cy="339253"/>
            <a:chOff x="1492675" y="4992125"/>
            <a:chExt cx="481825" cy="481825"/>
          </a:xfrm>
        </p:grpSpPr>
        <p:sp>
          <p:nvSpPr>
            <p:cNvPr id="4772" name="Google Shape;4772;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49"/>
          <p:cNvGrpSpPr/>
          <p:nvPr/>
        </p:nvGrpSpPr>
        <p:grpSpPr>
          <a:xfrm>
            <a:off x="5064186" y="3951792"/>
            <a:ext cx="339253" cy="339253"/>
            <a:chOff x="2085525" y="4992125"/>
            <a:chExt cx="481825" cy="481825"/>
          </a:xfrm>
        </p:grpSpPr>
        <p:sp>
          <p:nvSpPr>
            <p:cNvPr id="4775" name="Google Shape;4775;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7" name="Google Shape;4777;p49"/>
          <p:cNvGrpSpPr/>
          <p:nvPr/>
        </p:nvGrpSpPr>
        <p:grpSpPr>
          <a:xfrm>
            <a:off x="6850408" y="3951792"/>
            <a:ext cx="339253" cy="339253"/>
            <a:chOff x="2678350" y="4992125"/>
            <a:chExt cx="481825" cy="481825"/>
          </a:xfrm>
        </p:grpSpPr>
        <p:sp>
          <p:nvSpPr>
            <p:cNvPr id="4778" name="Google Shape;4778;p4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4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4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1" name="Google Shape;4781;p49"/>
          <p:cNvGrpSpPr/>
          <p:nvPr/>
        </p:nvGrpSpPr>
        <p:grpSpPr>
          <a:xfrm>
            <a:off x="4617670" y="3951792"/>
            <a:ext cx="339253" cy="339253"/>
            <a:chOff x="3271200" y="4992125"/>
            <a:chExt cx="481825" cy="481825"/>
          </a:xfrm>
        </p:grpSpPr>
        <p:sp>
          <p:nvSpPr>
            <p:cNvPr id="4782" name="Google Shape;4782;p4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4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4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5" name="Google Shape;4785;p49"/>
          <p:cNvGrpSpPr/>
          <p:nvPr/>
        </p:nvGrpSpPr>
        <p:grpSpPr>
          <a:xfrm>
            <a:off x="7296924" y="3952822"/>
            <a:ext cx="339411" cy="337193"/>
            <a:chOff x="3863900" y="4993625"/>
            <a:chExt cx="482050" cy="478900"/>
          </a:xfrm>
        </p:grpSpPr>
        <p:sp>
          <p:nvSpPr>
            <p:cNvPr id="4786" name="Google Shape;4786;p4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4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4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4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0" name="Google Shape;4790;p49"/>
          <p:cNvGrpSpPr/>
          <p:nvPr/>
        </p:nvGrpSpPr>
        <p:grpSpPr>
          <a:xfrm>
            <a:off x="7743599" y="3952822"/>
            <a:ext cx="339411" cy="337193"/>
            <a:chOff x="4456725" y="4993625"/>
            <a:chExt cx="482050" cy="478900"/>
          </a:xfrm>
        </p:grpSpPr>
        <p:sp>
          <p:nvSpPr>
            <p:cNvPr id="4791" name="Google Shape;4791;p4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4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4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4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5" name="Google Shape;4795;p49"/>
          <p:cNvGrpSpPr/>
          <p:nvPr/>
        </p:nvGrpSpPr>
        <p:grpSpPr>
          <a:xfrm>
            <a:off x="6403734" y="3952813"/>
            <a:ext cx="339411" cy="337211"/>
            <a:chOff x="5049575" y="4993600"/>
            <a:chExt cx="482050" cy="478925"/>
          </a:xfrm>
        </p:grpSpPr>
        <p:sp>
          <p:nvSpPr>
            <p:cNvPr id="4796" name="Google Shape;4796;p4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4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4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4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00" name="Google Shape;4800;p4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01" name="Google Shape;4801;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05" name="Shape 4805"/>
        <p:cNvGrpSpPr/>
        <p:nvPr/>
      </p:nvGrpSpPr>
      <p:grpSpPr>
        <a:xfrm>
          <a:off x="0" y="0"/>
          <a:ext cx="0" cy="0"/>
          <a:chOff x="0" y="0"/>
          <a:chExt cx="0" cy="0"/>
        </a:xfrm>
      </p:grpSpPr>
      <p:grpSp>
        <p:nvGrpSpPr>
          <p:cNvPr id="4806" name="Google Shape;4806;p50"/>
          <p:cNvGrpSpPr/>
          <p:nvPr/>
        </p:nvGrpSpPr>
        <p:grpSpPr>
          <a:xfrm>
            <a:off x="856199" y="1311179"/>
            <a:ext cx="322099" cy="370529"/>
            <a:chOff x="-42971725" y="3217825"/>
            <a:chExt cx="275675" cy="317125"/>
          </a:xfrm>
        </p:grpSpPr>
        <p:sp>
          <p:nvSpPr>
            <p:cNvPr id="4807" name="Google Shape;4807;p5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50"/>
          <p:cNvGrpSpPr/>
          <p:nvPr/>
        </p:nvGrpSpPr>
        <p:grpSpPr>
          <a:xfrm>
            <a:off x="828113" y="1779835"/>
            <a:ext cx="378270" cy="337551"/>
            <a:chOff x="-42996150" y="3612600"/>
            <a:chExt cx="323750" cy="288900"/>
          </a:xfrm>
        </p:grpSpPr>
        <p:sp>
          <p:nvSpPr>
            <p:cNvPr id="4811" name="Google Shape;4811;p5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50"/>
          <p:cNvGrpSpPr/>
          <p:nvPr/>
        </p:nvGrpSpPr>
        <p:grpSpPr>
          <a:xfrm>
            <a:off x="830874" y="2189205"/>
            <a:ext cx="372749" cy="370909"/>
            <a:chOff x="-42994575" y="3950300"/>
            <a:chExt cx="319025" cy="317450"/>
          </a:xfrm>
        </p:grpSpPr>
        <p:sp>
          <p:nvSpPr>
            <p:cNvPr id="4815" name="Google Shape;4815;p5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50"/>
          <p:cNvGrpSpPr/>
          <p:nvPr/>
        </p:nvGrpSpPr>
        <p:grpSpPr>
          <a:xfrm>
            <a:off x="2984269" y="1336037"/>
            <a:ext cx="371785" cy="370879"/>
            <a:chOff x="-41111350" y="3239100"/>
            <a:chExt cx="318200" cy="317425"/>
          </a:xfrm>
        </p:grpSpPr>
        <p:sp>
          <p:nvSpPr>
            <p:cNvPr id="4819" name="Google Shape;4819;p5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50"/>
          <p:cNvGrpSpPr/>
          <p:nvPr/>
        </p:nvGrpSpPr>
        <p:grpSpPr>
          <a:xfrm>
            <a:off x="2980588" y="1771568"/>
            <a:ext cx="379146" cy="370967"/>
            <a:chOff x="-41117650" y="3605525"/>
            <a:chExt cx="324500" cy="317500"/>
          </a:xfrm>
        </p:grpSpPr>
        <p:sp>
          <p:nvSpPr>
            <p:cNvPr id="4824" name="Google Shape;4824;p5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7" name="Google Shape;4827;p5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8" name="Google Shape;4828;p50"/>
          <p:cNvGrpSpPr/>
          <p:nvPr/>
        </p:nvGrpSpPr>
        <p:grpSpPr>
          <a:xfrm>
            <a:off x="1806843" y="2663092"/>
            <a:ext cx="216271" cy="371814"/>
            <a:chOff x="-39205300" y="3220175"/>
            <a:chExt cx="185100" cy="318225"/>
          </a:xfrm>
        </p:grpSpPr>
        <p:sp>
          <p:nvSpPr>
            <p:cNvPr id="4829" name="Google Shape;4829;p5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50"/>
          <p:cNvGrpSpPr/>
          <p:nvPr/>
        </p:nvGrpSpPr>
        <p:grpSpPr>
          <a:xfrm>
            <a:off x="1772370" y="3123163"/>
            <a:ext cx="300016" cy="369273"/>
            <a:chOff x="-39248625" y="3588600"/>
            <a:chExt cx="256775" cy="316050"/>
          </a:xfrm>
        </p:grpSpPr>
        <p:sp>
          <p:nvSpPr>
            <p:cNvPr id="4832" name="Google Shape;4832;p5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5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6" name="Google Shape;4836;p50"/>
          <p:cNvGrpSpPr/>
          <p:nvPr/>
        </p:nvGrpSpPr>
        <p:grpSpPr>
          <a:xfrm>
            <a:off x="1223084" y="1311179"/>
            <a:ext cx="429504" cy="370879"/>
            <a:chOff x="-42651700" y="3217825"/>
            <a:chExt cx="367600" cy="317425"/>
          </a:xfrm>
        </p:grpSpPr>
        <p:sp>
          <p:nvSpPr>
            <p:cNvPr id="4837" name="Google Shape;4837;p5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50"/>
          <p:cNvGrpSpPr/>
          <p:nvPr/>
        </p:nvGrpSpPr>
        <p:grpSpPr>
          <a:xfrm>
            <a:off x="1258516" y="1750829"/>
            <a:ext cx="358640" cy="363226"/>
            <a:chOff x="-42617300" y="3587775"/>
            <a:chExt cx="306950" cy="310875"/>
          </a:xfrm>
        </p:grpSpPr>
        <p:sp>
          <p:nvSpPr>
            <p:cNvPr id="4842" name="Google Shape;4842;p5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4" name="Google Shape;4844;p5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5" name="Google Shape;4845;p50"/>
          <p:cNvGrpSpPr/>
          <p:nvPr/>
        </p:nvGrpSpPr>
        <p:grpSpPr>
          <a:xfrm>
            <a:off x="3430343" y="1335569"/>
            <a:ext cx="376926" cy="370324"/>
            <a:chOff x="-40748275" y="3238700"/>
            <a:chExt cx="322600" cy="316950"/>
          </a:xfrm>
        </p:grpSpPr>
        <p:sp>
          <p:nvSpPr>
            <p:cNvPr id="4846" name="Google Shape;4846;p5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50"/>
          <p:cNvGrpSpPr/>
          <p:nvPr/>
        </p:nvGrpSpPr>
        <p:grpSpPr>
          <a:xfrm>
            <a:off x="3432899" y="1803553"/>
            <a:ext cx="371814" cy="338690"/>
            <a:chOff x="-40745125" y="3632900"/>
            <a:chExt cx="318225" cy="289875"/>
          </a:xfrm>
        </p:grpSpPr>
        <p:sp>
          <p:nvSpPr>
            <p:cNvPr id="4853" name="Google Shape;4853;p5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50"/>
          <p:cNvGrpSpPr/>
          <p:nvPr/>
        </p:nvGrpSpPr>
        <p:grpSpPr>
          <a:xfrm>
            <a:off x="3437047" y="2214764"/>
            <a:ext cx="363518" cy="370178"/>
            <a:chOff x="-40742750" y="3972175"/>
            <a:chExt cx="311125" cy="316825"/>
          </a:xfrm>
        </p:grpSpPr>
        <p:sp>
          <p:nvSpPr>
            <p:cNvPr id="4861" name="Google Shape;4861;p5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50"/>
          <p:cNvGrpSpPr/>
          <p:nvPr/>
        </p:nvGrpSpPr>
        <p:grpSpPr>
          <a:xfrm>
            <a:off x="2219708" y="2664932"/>
            <a:ext cx="266892" cy="369974"/>
            <a:chOff x="-38860325" y="3221750"/>
            <a:chExt cx="228425" cy="316650"/>
          </a:xfrm>
        </p:grpSpPr>
        <p:sp>
          <p:nvSpPr>
            <p:cNvPr id="4864" name="Google Shape;4864;p5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50"/>
          <p:cNvGrpSpPr/>
          <p:nvPr/>
        </p:nvGrpSpPr>
        <p:grpSpPr>
          <a:xfrm>
            <a:off x="2170515" y="3126989"/>
            <a:ext cx="380081" cy="367111"/>
            <a:chOff x="-38905225" y="3591875"/>
            <a:chExt cx="325300" cy="314200"/>
          </a:xfrm>
        </p:grpSpPr>
        <p:sp>
          <p:nvSpPr>
            <p:cNvPr id="4869" name="Google Shape;4869;p5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2" name="Google Shape;4872;p5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50"/>
          <p:cNvGrpSpPr/>
          <p:nvPr/>
        </p:nvGrpSpPr>
        <p:grpSpPr>
          <a:xfrm>
            <a:off x="3977265" y="3112069"/>
            <a:ext cx="290815" cy="369740"/>
            <a:chOff x="-37370925" y="3579105"/>
            <a:chExt cx="248900" cy="316450"/>
          </a:xfrm>
        </p:grpSpPr>
        <p:sp>
          <p:nvSpPr>
            <p:cNvPr id="4874" name="Google Shape;4874;p5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6" name="Google Shape;4876;p5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8" name="Google Shape;4878;p50"/>
          <p:cNvGrpSpPr/>
          <p:nvPr/>
        </p:nvGrpSpPr>
        <p:grpSpPr>
          <a:xfrm>
            <a:off x="1670640" y="2190140"/>
            <a:ext cx="371814" cy="369974"/>
            <a:chOff x="-42259725" y="3951100"/>
            <a:chExt cx="318225" cy="316650"/>
          </a:xfrm>
        </p:grpSpPr>
        <p:sp>
          <p:nvSpPr>
            <p:cNvPr id="4879" name="Google Shape;4879;p5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50"/>
          <p:cNvGrpSpPr/>
          <p:nvPr/>
        </p:nvGrpSpPr>
        <p:grpSpPr>
          <a:xfrm>
            <a:off x="3869002" y="1369161"/>
            <a:ext cx="370879" cy="337755"/>
            <a:chOff x="-40378075" y="3267450"/>
            <a:chExt cx="317425" cy="289075"/>
          </a:xfrm>
        </p:grpSpPr>
        <p:sp>
          <p:nvSpPr>
            <p:cNvPr id="4882" name="Google Shape;4882;p5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50"/>
          <p:cNvGrpSpPr/>
          <p:nvPr/>
        </p:nvGrpSpPr>
        <p:grpSpPr>
          <a:xfrm>
            <a:off x="3872668" y="1770429"/>
            <a:ext cx="363548" cy="369974"/>
            <a:chOff x="-40372575" y="3604550"/>
            <a:chExt cx="311150" cy="316650"/>
          </a:xfrm>
        </p:grpSpPr>
        <p:sp>
          <p:nvSpPr>
            <p:cNvPr id="4887" name="Google Shape;4887;p5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0" name="Google Shape;4890;p5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1" name="Google Shape;4891;p50"/>
          <p:cNvGrpSpPr/>
          <p:nvPr/>
        </p:nvGrpSpPr>
        <p:grpSpPr>
          <a:xfrm>
            <a:off x="2596617" y="2663092"/>
            <a:ext cx="399038" cy="372165"/>
            <a:chOff x="-38542250" y="3220175"/>
            <a:chExt cx="341525" cy="318525"/>
          </a:xfrm>
        </p:grpSpPr>
        <p:sp>
          <p:nvSpPr>
            <p:cNvPr id="4892" name="Google Shape;4892;p5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50"/>
          <p:cNvGrpSpPr/>
          <p:nvPr/>
        </p:nvGrpSpPr>
        <p:grpSpPr>
          <a:xfrm>
            <a:off x="2618549" y="3122462"/>
            <a:ext cx="369974" cy="369068"/>
            <a:chOff x="-38537400" y="3588000"/>
            <a:chExt cx="316650" cy="315875"/>
          </a:xfrm>
        </p:grpSpPr>
        <p:sp>
          <p:nvSpPr>
            <p:cNvPr id="4896" name="Google Shape;4896;p5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50"/>
          <p:cNvGrpSpPr/>
          <p:nvPr/>
        </p:nvGrpSpPr>
        <p:grpSpPr>
          <a:xfrm>
            <a:off x="2617629" y="3579991"/>
            <a:ext cx="371814" cy="369974"/>
            <a:chOff x="-38538975" y="3954250"/>
            <a:chExt cx="318225" cy="316650"/>
          </a:xfrm>
        </p:grpSpPr>
        <p:sp>
          <p:nvSpPr>
            <p:cNvPr id="4901" name="Google Shape;4901;p5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50"/>
          <p:cNvGrpSpPr/>
          <p:nvPr/>
        </p:nvGrpSpPr>
        <p:grpSpPr>
          <a:xfrm>
            <a:off x="3934941" y="3574918"/>
            <a:ext cx="375465" cy="371814"/>
            <a:chOff x="-37385100" y="3949908"/>
            <a:chExt cx="321350" cy="318225"/>
          </a:xfrm>
        </p:grpSpPr>
        <p:sp>
          <p:nvSpPr>
            <p:cNvPr id="4904" name="Google Shape;4904;p5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50"/>
          <p:cNvGrpSpPr/>
          <p:nvPr/>
        </p:nvGrpSpPr>
        <p:grpSpPr>
          <a:xfrm>
            <a:off x="2110600" y="1310478"/>
            <a:ext cx="370909" cy="370675"/>
            <a:chOff x="-41895050" y="3217225"/>
            <a:chExt cx="317450" cy="317250"/>
          </a:xfrm>
        </p:grpSpPr>
        <p:sp>
          <p:nvSpPr>
            <p:cNvPr id="4907" name="Google Shape;4907;p5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50"/>
          <p:cNvGrpSpPr/>
          <p:nvPr/>
        </p:nvGrpSpPr>
        <p:grpSpPr>
          <a:xfrm>
            <a:off x="2110148" y="1747412"/>
            <a:ext cx="371814" cy="369974"/>
            <a:chOff x="-41893475" y="3584850"/>
            <a:chExt cx="318225" cy="316650"/>
          </a:xfrm>
        </p:grpSpPr>
        <p:sp>
          <p:nvSpPr>
            <p:cNvPr id="4913" name="Google Shape;4913;p5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7" name="Google Shape;4917;p5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9" name="Google Shape;4919;p50"/>
          <p:cNvGrpSpPr/>
          <p:nvPr/>
        </p:nvGrpSpPr>
        <p:grpSpPr>
          <a:xfrm>
            <a:off x="880176" y="3142704"/>
            <a:ext cx="337522" cy="370909"/>
            <a:chOff x="-39998250" y="3605325"/>
            <a:chExt cx="288875" cy="317450"/>
          </a:xfrm>
        </p:grpSpPr>
        <p:sp>
          <p:nvSpPr>
            <p:cNvPr id="4920" name="Google Shape;4920;p5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50"/>
          <p:cNvGrpSpPr/>
          <p:nvPr/>
        </p:nvGrpSpPr>
        <p:grpSpPr>
          <a:xfrm>
            <a:off x="863950" y="3601168"/>
            <a:ext cx="369974" cy="369945"/>
            <a:chOff x="-40011050" y="3972375"/>
            <a:chExt cx="316650" cy="316625"/>
          </a:xfrm>
        </p:grpSpPr>
        <p:sp>
          <p:nvSpPr>
            <p:cNvPr id="4923" name="Google Shape;4923;p5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50"/>
          <p:cNvGrpSpPr/>
          <p:nvPr/>
        </p:nvGrpSpPr>
        <p:grpSpPr>
          <a:xfrm>
            <a:off x="3095881" y="2665867"/>
            <a:ext cx="266921" cy="369039"/>
            <a:chOff x="-38129425" y="3222550"/>
            <a:chExt cx="228450" cy="315850"/>
          </a:xfrm>
        </p:grpSpPr>
        <p:sp>
          <p:nvSpPr>
            <p:cNvPr id="4926" name="Google Shape;4926;p5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50"/>
          <p:cNvGrpSpPr/>
          <p:nvPr/>
        </p:nvGrpSpPr>
        <p:grpSpPr>
          <a:xfrm>
            <a:off x="3050850" y="3122462"/>
            <a:ext cx="371785" cy="369974"/>
            <a:chOff x="-38172725" y="3588000"/>
            <a:chExt cx="318200" cy="316650"/>
          </a:xfrm>
        </p:grpSpPr>
        <p:sp>
          <p:nvSpPr>
            <p:cNvPr id="4929" name="Google Shape;4929;p5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50"/>
          <p:cNvGrpSpPr/>
          <p:nvPr/>
        </p:nvGrpSpPr>
        <p:grpSpPr>
          <a:xfrm>
            <a:off x="3126752" y="3580897"/>
            <a:ext cx="219981" cy="369974"/>
            <a:chOff x="-38109725" y="3955025"/>
            <a:chExt cx="188275" cy="316650"/>
          </a:xfrm>
        </p:grpSpPr>
        <p:sp>
          <p:nvSpPr>
            <p:cNvPr id="4938" name="Google Shape;4938;p5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0" name="Google Shape;4940;p5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1" name="Google Shape;4941;p50"/>
          <p:cNvGrpSpPr/>
          <p:nvPr/>
        </p:nvGrpSpPr>
        <p:grpSpPr>
          <a:xfrm>
            <a:off x="2542151" y="1312318"/>
            <a:ext cx="373654" cy="369068"/>
            <a:chOff x="-41530375" y="3218800"/>
            <a:chExt cx="319800" cy="315875"/>
          </a:xfrm>
        </p:grpSpPr>
        <p:sp>
          <p:nvSpPr>
            <p:cNvPr id="4942" name="Google Shape;4942;p5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50"/>
          <p:cNvGrpSpPr/>
          <p:nvPr/>
        </p:nvGrpSpPr>
        <p:grpSpPr>
          <a:xfrm>
            <a:off x="2544444" y="1827476"/>
            <a:ext cx="369068" cy="289004"/>
            <a:chOff x="-41526450" y="3653375"/>
            <a:chExt cx="315875" cy="247350"/>
          </a:xfrm>
        </p:grpSpPr>
        <p:sp>
          <p:nvSpPr>
            <p:cNvPr id="4945" name="Google Shape;4945;p5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50"/>
          <p:cNvGrpSpPr/>
          <p:nvPr/>
        </p:nvGrpSpPr>
        <p:grpSpPr>
          <a:xfrm>
            <a:off x="2545831" y="2190140"/>
            <a:ext cx="366293" cy="369974"/>
            <a:chOff x="-41526450" y="3951100"/>
            <a:chExt cx="313500" cy="316650"/>
          </a:xfrm>
        </p:grpSpPr>
        <p:sp>
          <p:nvSpPr>
            <p:cNvPr id="4948" name="Google Shape;4948;p5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50"/>
          <p:cNvGrpSpPr/>
          <p:nvPr/>
        </p:nvGrpSpPr>
        <p:grpSpPr>
          <a:xfrm>
            <a:off x="1311086" y="2684269"/>
            <a:ext cx="339595" cy="371814"/>
            <a:chOff x="-39625900" y="3238300"/>
            <a:chExt cx="290650" cy="318225"/>
          </a:xfrm>
        </p:grpSpPr>
        <p:sp>
          <p:nvSpPr>
            <p:cNvPr id="4952" name="Google Shape;4952;p5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4" name="Google Shape;4954;p5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5" name="Google Shape;4955;p50"/>
          <p:cNvGrpSpPr/>
          <p:nvPr/>
        </p:nvGrpSpPr>
        <p:grpSpPr>
          <a:xfrm>
            <a:off x="1305137" y="3600730"/>
            <a:ext cx="366293" cy="370441"/>
            <a:chOff x="-39647175" y="3972000"/>
            <a:chExt cx="313500" cy="317050"/>
          </a:xfrm>
        </p:grpSpPr>
        <p:sp>
          <p:nvSpPr>
            <p:cNvPr id="4956" name="Google Shape;4956;p5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50"/>
          <p:cNvGrpSpPr/>
          <p:nvPr/>
        </p:nvGrpSpPr>
        <p:grpSpPr>
          <a:xfrm>
            <a:off x="3474265" y="2664728"/>
            <a:ext cx="375495" cy="370879"/>
            <a:chOff x="-37808850" y="3221575"/>
            <a:chExt cx="321375" cy="317425"/>
          </a:xfrm>
        </p:grpSpPr>
        <p:sp>
          <p:nvSpPr>
            <p:cNvPr id="4960" name="Google Shape;4960;p5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50"/>
          <p:cNvGrpSpPr/>
          <p:nvPr/>
        </p:nvGrpSpPr>
        <p:grpSpPr>
          <a:xfrm>
            <a:off x="3483038" y="3186759"/>
            <a:ext cx="372749" cy="241158"/>
            <a:chOff x="-37806500" y="3643030"/>
            <a:chExt cx="319025" cy="206400"/>
          </a:xfrm>
        </p:grpSpPr>
        <p:sp>
          <p:nvSpPr>
            <p:cNvPr id="4963" name="Google Shape;4963;p5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50"/>
          <p:cNvGrpSpPr/>
          <p:nvPr/>
        </p:nvGrpSpPr>
        <p:grpSpPr>
          <a:xfrm>
            <a:off x="3485346" y="3579056"/>
            <a:ext cx="368134" cy="371814"/>
            <a:chOff x="-37804925" y="3953450"/>
            <a:chExt cx="315075" cy="318225"/>
          </a:xfrm>
        </p:grpSpPr>
        <p:sp>
          <p:nvSpPr>
            <p:cNvPr id="4966" name="Google Shape;4966;p5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9" name="Google Shape;4969;p5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0" name="Google Shape;4970;p50"/>
          <p:cNvGrpSpPr/>
          <p:nvPr/>
        </p:nvGrpSpPr>
        <p:grpSpPr>
          <a:xfrm>
            <a:off x="4840364" y="1328538"/>
            <a:ext cx="355663" cy="308725"/>
            <a:chOff x="-28462125" y="3199700"/>
            <a:chExt cx="298550" cy="259150"/>
          </a:xfrm>
        </p:grpSpPr>
        <p:sp>
          <p:nvSpPr>
            <p:cNvPr id="4971" name="Google Shape;4971;p5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50"/>
          <p:cNvGrpSpPr/>
          <p:nvPr/>
        </p:nvGrpSpPr>
        <p:grpSpPr>
          <a:xfrm>
            <a:off x="4841317" y="1763228"/>
            <a:ext cx="353757" cy="352833"/>
            <a:chOff x="-28461325" y="3545475"/>
            <a:chExt cx="296950" cy="296175"/>
          </a:xfrm>
        </p:grpSpPr>
        <p:sp>
          <p:nvSpPr>
            <p:cNvPr id="4975" name="Google Shape;4975;p5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50"/>
          <p:cNvGrpSpPr/>
          <p:nvPr/>
        </p:nvGrpSpPr>
        <p:grpSpPr>
          <a:xfrm>
            <a:off x="4837550" y="2213272"/>
            <a:ext cx="361292" cy="352803"/>
            <a:chOff x="-28463700" y="3914875"/>
            <a:chExt cx="303275" cy="296150"/>
          </a:xfrm>
        </p:grpSpPr>
        <p:sp>
          <p:nvSpPr>
            <p:cNvPr id="4982" name="Google Shape;4982;p5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50"/>
          <p:cNvGrpSpPr/>
          <p:nvPr/>
        </p:nvGrpSpPr>
        <p:grpSpPr>
          <a:xfrm>
            <a:off x="7072335" y="1369355"/>
            <a:ext cx="351880" cy="227092"/>
            <a:chOff x="-26573400" y="3224125"/>
            <a:chExt cx="295375" cy="190625"/>
          </a:xfrm>
        </p:grpSpPr>
        <p:sp>
          <p:nvSpPr>
            <p:cNvPr id="4985" name="Google Shape;4985;p5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50"/>
          <p:cNvGrpSpPr/>
          <p:nvPr/>
        </p:nvGrpSpPr>
        <p:grpSpPr>
          <a:xfrm>
            <a:off x="7072335" y="1763690"/>
            <a:ext cx="351880" cy="351910"/>
            <a:chOff x="-26573400" y="3546250"/>
            <a:chExt cx="295375" cy="295400"/>
          </a:xfrm>
        </p:grpSpPr>
        <p:sp>
          <p:nvSpPr>
            <p:cNvPr id="4988" name="Google Shape;4988;p5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50"/>
          <p:cNvGrpSpPr/>
          <p:nvPr/>
        </p:nvGrpSpPr>
        <p:grpSpPr>
          <a:xfrm>
            <a:off x="7060615" y="2213599"/>
            <a:ext cx="375319" cy="352148"/>
            <a:chOff x="-26583625" y="3917025"/>
            <a:chExt cx="315050" cy="295600"/>
          </a:xfrm>
        </p:grpSpPr>
        <p:sp>
          <p:nvSpPr>
            <p:cNvPr id="4994" name="Google Shape;4994;p5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8" name="Google Shape;4998;p5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9" name="Google Shape;4999;p50"/>
          <p:cNvGrpSpPr/>
          <p:nvPr/>
        </p:nvGrpSpPr>
        <p:grpSpPr>
          <a:xfrm>
            <a:off x="5759130" y="3172629"/>
            <a:ext cx="289039" cy="352833"/>
            <a:chOff x="-24694925" y="3518700"/>
            <a:chExt cx="242625" cy="296175"/>
          </a:xfrm>
        </p:grpSpPr>
        <p:sp>
          <p:nvSpPr>
            <p:cNvPr id="5000" name="Google Shape;5000;p5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50"/>
          <p:cNvGrpSpPr/>
          <p:nvPr/>
        </p:nvGrpSpPr>
        <p:grpSpPr>
          <a:xfrm>
            <a:off x="5758668" y="3622657"/>
            <a:ext cx="289962" cy="352833"/>
            <a:chOff x="-24709100" y="3888875"/>
            <a:chExt cx="243400" cy="296175"/>
          </a:xfrm>
        </p:grpSpPr>
        <p:sp>
          <p:nvSpPr>
            <p:cNvPr id="5005" name="Google Shape;5005;p5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50"/>
          <p:cNvGrpSpPr/>
          <p:nvPr/>
        </p:nvGrpSpPr>
        <p:grpSpPr>
          <a:xfrm>
            <a:off x="7958668" y="2695320"/>
            <a:ext cx="356556" cy="349557"/>
            <a:chOff x="-22863675" y="3131775"/>
            <a:chExt cx="299300" cy="293425"/>
          </a:xfrm>
        </p:grpSpPr>
        <p:sp>
          <p:nvSpPr>
            <p:cNvPr id="5009" name="Google Shape;5009;p5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50"/>
          <p:cNvGrpSpPr/>
          <p:nvPr/>
        </p:nvGrpSpPr>
        <p:grpSpPr>
          <a:xfrm>
            <a:off x="5301532" y="1306499"/>
            <a:ext cx="310602" cy="352803"/>
            <a:chOff x="-28069875" y="3175300"/>
            <a:chExt cx="260725" cy="296150"/>
          </a:xfrm>
        </p:grpSpPr>
        <p:sp>
          <p:nvSpPr>
            <p:cNvPr id="5013" name="Google Shape;5013;p5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2" name="Google Shape;5022;p5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3" name="Google Shape;5023;p50"/>
          <p:cNvGrpSpPr/>
          <p:nvPr/>
        </p:nvGrpSpPr>
        <p:grpSpPr>
          <a:xfrm>
            <a:off x="5342810" y="2213733"/>
            <a:ext cx="228045" cy="351880"/>
            <a:chOff x="-28032075" y="3916450"/>
            <a:chExt cx="191425" cy="295375"/>
          </a:xfrm>
        </p:grpSpPr>
        <p:sp>
          <p:nvSpPr>
            <p:cNvPr id="5024" name="Google Shape;5024;p5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50"/>
          <p:cNvGrpSpPr/>
          <p:nvPr/>
        </p:nvGrpSpPr>
        <p:grpSpPr>
          <a:xfrm>
            <a:off x="7508157" y="1306484"/>
            <a:ext cx="352833" cy="352833"/>
            <a:chOff x="-26201650" y="3176075"/>
            <a:chExt cx="296175" cy="296175"/>
          </a:xfrm>
        </p:grpSpPr>
        <p:sp>
          <p:nvSpPr>
            <p:cNvPr id="5028" name="Google Shape;5028;p5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50"/>
          <p:cNvGrpSpPr/>
          <p:nvPr/>
        </p:nvGrpSpPr>
        <p:grpSpPr>
          <a:xfrm>
            <a:off x="7507680" y="1763705"/>
            <a:ext cx="353786" cy="351880"/>
            <a:chOff x="-26204800" y="3547050"/>
            <a:chExt cx="296975" cy="295375"/>
          </a:xfrm>
        </p:grpSpPr>
        <p:sp>
          <p:nvSpPr>
            <p:cNvPr id="5031" name="Google Shape;5031;p5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3" name="Google Shape;5033;p5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4" name="Google Shape;5034;p50"/>
          <p:cNvGrpSpPr/>
          <p:nvPr/>
        </p:nvGrpSpPr>
        <p:grpSpPr>
          <a:xfrm>
            <a:off x="6178935" y="2693683"/>
            <a:ext cx="345328" cy="352833"/>
            <a:chOff x="-24353875" y="3147725"/>
            <a:chExt cx="289875" cy="296175"/>
          </a:xfrm>
        </p:grpSpPr>
        <p:sp>
          <p:nvSpPr>
            <p:cNvPr id="5035" name="Google Shape;5035;p5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50"/>
          <p:cNvGrpSpPr/>
          <p:nvPr/>
        </p:nvGrpSpPr>
        <p:grpSpPr>
          <a:xfrm>
            <a:off x="6186917" y="3173090"/>
            <a:ext cx="329365" cy="351910"/>
            <a:chOff x="-24344425" y="3519475"/>
            <a:chExt cx="276475" cy="295400"/>
          </a:xfrm>
        </p:grpSpPr>
        <p:sp>
          <p:nvSpPr>
            <p:cNvPr id="5038" name="Google Shape;5038;p5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50"/>
          <p:cNvGrpSpPr/>
          <p:nvPr/>
        </p:nvGrpSpPr>
        <p:grpSpPr>
          <a:xfrm>
            <a:off x="6176597" y="3625010"/>
            <a:ext cx="350004" cy="348128"/>
            <a:chOff x="-24353075" y="3891250"/>
            <a:chExt cx="293800" cy="292225"/>
          </a:xfrm>
        </p:grpSpPr>
        <p:sp>
          <p:nvSpPr>
            <p:cNvPr id="5041" name="Google Shape;5041;p5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50"/>
          <p:cNvGrpSpPr/>
          <p:nvPr/>
        </p:nvGrpSpPr>
        <p:grpSpPr>
          <a:xfrm>
            <a:off x="7960068" y="3173313"/>
            <a:ext cx="353757" cy="351463"/>
            <a:chOff x="-22845575" y="3504075"/>
            <a:chExt cx="296950" cy="295025"/>
          </a:xfrm>
        </p:grpSpPr>
        <p:sp>
          <p:nvSpPr>
            <p:cNvPr id="5044" name="Google Shape;5044;p5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50"/>
          <p:cNvGrpSpPr/>
          <p:nvPr/>
        </p:nvGrpSpPr>
        <p:grpSpPr>
          <a:xfrm>
            <a:off x="5753249" y="1306961"/>
            <a:ext cx="299344" cy="351880"/>
            <a:chOff x="-27691025" y="3175300"/>
            <a:chExt cx="251275" cy="295375"/>
          </a:xfrm>
        </p:grpSpPr>
        <p:sp>
          <p:nvSpPr>
            <p:cNvPr id="5047" name="Google Shape;5047;p5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5725566" y="1825637"/>
            <a:ext cx="354710" cy="228015"/>
            <a:chOff x="-27721750" y="3598250"/>
            <a:chExt cx="297750" cy="191400"/>
          </a:xfrm>
        </p:grpSpPr>
        <p:sp>
          <p:nvSpPr>
            <p:cNvPr id="5052" name="Google Shape;5052;p5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5726966" y="2219183"/>
            <a:ext cx="351910" cy="340980"/>
            <a:chOff x="-27719400" y="3925600"/>
            <a:chExt cx="295400" cy="286225"/>
          </a:xfrm>
        </p:grpSpPr>
        <p:sp>
          <p:nvSpPr>
            <p:cNvPr id="5055" name="Google Shape;5055;p5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7948238" y="1306023"/>
            <a:ext cx="353757" cy="353757"/>
            <a:chOff x="-25834600" y="3176875"/>
            <a:chExt cx="296950" cy="296950"/>
          </a:xfrm>
        </p:grpSpPr>
        <p:sp>
          <p:nvSpPr>
            <p:cNvPr id="5058" name="Google Shape;5058;p5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50"/>
          <p:cNvGrpSpPr/>
          <p:nvPr/>
        </p:nvGrpSpPr>
        <p:grpSpPr>
          <a:xfrm>
            <a:off x="7948238" y="1774024"/>
            <a:ext cx="353757" cy="331241"/>
            <a:chOff x="-25834600" y="3564375"/>
            <a:chExt cx="296950" cy="278050"/>
          </a:xfrm>
        </p:grpSpPr>
        <p:sp>
          <p:nvSpPr>
            <p:cNvPr id="5064" name="Google Shape;5064;p5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50"/>
          <p:cNvGrpSpPr/>
          <p:nvPr/>
        </p:nvGrpSpPr>
        <p:grpSpPr>
          <a:xfrm>
            <a:off x="7946362" y="2213376"/>
            <a:ext cx="357509" cy="352595"/>
            <a:chOff x="-25834600" y="3915850"/>
            <a:chExt cx="300100" cy="295975"/>
          </a:xfrm>
        </p:grpSpPr>
        <p:sp>
          <p:nvSpPr>
            <p:cNvPr id="5073" name="Google Shape;5073;p5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50"/>
          <p:cNvGrpSpPr/>
          <p:nvPr/>
        </p:nvGrpSpPr>
        <p:grpSpPr>
          <a:xfrm>
            <a:off x="6681790" y="2694606"/>
            <a:ext cx="228968" cy="350987"/>
            <a:chOff x="-23930925" y="3149300"/>
            <a:chExt cx="192200" cy="294625"/>
          </a:xfrm>
        </p:grpSpPr>
        <p:sp>
          <p:nvSpPr>
            <p:cNvPr id="5077" name="Google Shape;5077;p5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50"/>
          <p:cNvGrpSpPr/>
          <p:nvPr/>
        </p:nvGrpSpPr>
        <p:grpSpPr>
          <a:xfrm>
            <a:off x="6638620" y="3173090"/>
            <a:ext cx="315307" cy="351910"/>
            <a:chOff x="-23962425" y="3519475"/>
            <a:chExt cx="264675" cy="295400"/>
          </a:xfrm>
        </p:grpSpPr>
        <p:sp>
          <p:nvSpPr>
            <p:cNvPr id="5082" name="Google Shape;5082;p5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4" name="Google Shape;5084;p5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5" name="Google Shape;5085;p50"/>
          <p:cNvGrpSpPr/>
          <p:nvPr/>
        </p:nvGrpSpPr>
        <p:grpSpPr>
          <a:xfrm>
            <a:off x="8017295" y="3623134"/>
            <a:ext cx="239302" cy="351880"/>
            <a:chOff x="-22788075" y="3904625"/>
            <a:chExt cx="200875" cy="295375"/>
          </a:xfrm>
        </p:grpSpPr>
        <p:sp>
          <p:nvSpPr>
            <p:cNvPr id="5086" name="Google Shape;5086;p5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50"/>
          <p:cNvGrpSpPr/>
          <p:nvPr/>
        </p:nvGrpSpPr>
        <p:grpSpPr>
          <a:xfrm>
            <a:off x="6172593" y="1306499"/>
            <a:ext cx="354710" cy="352803"/>
            <a:chOff x="-27351575" y="3175300"/>
            <a:chExt cx="297750" cy="296150"/>
          </a:xfrm>
        </p:grpSpPr>
        <p:sp>
          <p:nvSpPr>
            <p:cNvPr id="5091" name="Google Shape;5091;p5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50"/>
          <p:cNvGrpSpPr/>
          <p:nvPr/>
        </p:nvGrpSpPr>
        <p:grpSpPr>
          <a:xfrm>
            <a:off x="6215302" y="1763109"/>
            <a:ext cx="269293" cy="353072"/>
            <a:chOff x="-27313750" y="3545275"/>
            <a:chExt cx="226050" cy="296375"/>
          </a:xfrm>
        </p:grpSpPr>
        <p:sp>
          <p:nvSpPr>
            <p:cNvPr id="5096" name="Google Shape;5096;p5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6172593" y="2211380"/>
            <a:ext cx="354710" cy="356586"/>
            <a:chOff x="-27351575" y="3915650"/>
            <a:chExt cx="297750" cy="299325"/>
          </a:xfrm>
        </p:grpSpPr>
        <p:sp>
          <p:nvSpPr>
            <p:cNvPr id="5100" name="Google Shape;5100;p5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860084" y="2693579"/>
            <a:ext cx="319060" cy="353042"/>
            <a:chOff x="-25445525" y="3175900"/>
            <a:chExt cx="267825" cy="296350"/>
          </a:xfrm>
        </p:grpSpPr>
        <p:sp>
          <p:nvSpPr>
            <p:cNvPr id="5103" name="Google Shape;5103;p5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50"/>
          <p:cNvGrpSpPr/>
          <p:nvPr/>
        </p:nvGrpSpPr>
        <p:grpSpPr>
          <a:xfrm>
            <a:off x="4841797" y="3183902"/>
            <a:ext cx="355633" cy="330288"/>
            <a:chOff x="-25465200" y="3565175"/>
            <a:chExt cx="298525" cy="277250"/>
          </a:xfrm>
        </p:grpSpPr>
        <p:sp>
          <p:nvSpPr>
            <p:cNvPr id="5107" name="Google Shape;5107;p5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50"/>
          <p:cNvGrpSpPr/>
          <p:nvPr/>
        </p:nvGrpSpPr>
        <p:grpSpPr>
          <a:xfrm>
            <a:off x="4841336" y="3623432"/>
            <a:ext cx="356556" cy="351285"/>
            <a:chOff x="-25465200" y="3916150"/>
            <a:chExt cx="299300" cy="294875"/>
          </a:xfrm>
        </p:grpSpPr>
        <p:sp>
          <p:nvSpPr>
            <p:cNvPr id="5110" name="Google Shape;5110;p5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50"/>
          <p:cNvGrpSpPr/>
          <p:nvPr/>
        </p:nvGrpSpPr>
        <p:grpSpPr>
          <a:xfrm>
            <a:off x="7068775" y="2693698"/>
            <a:ext cx="351880" cy="352803"/>
            <a:chOff x="-23615075" y="3148525"/>
            <a:chExt cx="295375" cy="296150"/>
          </a:xfrm>
        </p:grpSpPr>
        <p:sp>
          <p:nvSpPr>
            <p:cNvPr id="5113" name="Google Shape;5113;p5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7" name="Google Shape;5117;p5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8" name="Google Shape;5118;p50"/>
          <p:cNvGrpSpPr/>
          <p:nvPr/>
        </p:nvGrpSpPr>
        <p:grpSpPr>
          <a:xfrm>
            <a:off x="7068299" y="3632977"/>
            <a:ext cx="352833" cy="332194"/>
            <a:chOff x="-23615075" y="3906200"/>
            <a:chExt cx="296175" cy="278850"/>
          </a:xfrm>
        </p:grpSpPr>
        <p:sp>
          <p:nvSpPr>
            <p:cNvPr id="5119" name="Google Shape;5119;p5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2" name="Google Shape;5122;p5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3" name="Google Shape;5123;p50"/>
          <p:cNvGrpSpPr/>
          <p:nvPr/>
        </p:nvGrpSpPr>
        <p:grpSpPr>
          <a:xfrm>
            <a:off x="6617268" y="1306618"/>
            <a:ext cx="353757" cy="352565"/>
            <a:chOff x="-26980600" y="3175500"/>
            <a:chExt cx="296950" cy="295950"/>
          </a:xfrm>
        </p:grpSpPr>
        <p:sp>
          <p:nvSpPr>
            <p:cNvPr id="5124" name="Google Shape;5124;p5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7" name="Google Shape;5127;p5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8" name="Google Shape;5128;p50"/>
          <p:cNvGrpSpPr/>
          <p:nvPr/>
        </p:nvGrpSpPr>
        <p:grpSpPr>
          <a:xfrm>
            <a:off x="6617744" y="2245154"/>
            <a:ext cx="352803" cy="289039"/>
            <a:chOff x="-26981375" y="3951875"/>
            <a:chExt cx="296150" cy="242625"/>
          </a:xfrm>
        </p:grpSpPr>
        <p:sp>
          <p:nvSpPr>
            <p:cNvPr id="5129" name="Google Shape;5129;p5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282787" y="2692745"/>
            <a:ext cx="351910" cy="354710"/>
            <a:chOff x="-25094250" y="3176075"/>
            <a:chExt cx="295400" cy="297750"/>
          </a:xfrm>
        </p:grpSpPr>
        <p:sp>
          <p:nvSpPr>
            <p:cNvPr id="5133" name="Google Shape;5133;p5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50"/>
          <p:cNvGrpSpPr/>
          <p:nvPr/>
        </p:nvGrpSpPr>
        <p:grpSpPr>
          <a:xfrm>
            <a:off x="5282787" y="3173106"/>
            <a:ext cx="351910" cy="351880"/>
            <a:chOff x="-25094250" y="3547050"/>
            <a:chExt cx="295400" cy="295375"/>
          </a:xfrm>
        </p:grpSpPr>
        <p:sp>
          <p:nvSpPr>
            <p:cNvPr id="5137" name="Google Shape;5137;p5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5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50"/>
          <p:cNvGrpSpPr/>
          <p:nvPr/>
        </p:nvGrpSpPr>
        <p:grpSpPr>
          <a:xfrm>
            <a:off x="7514864" y="2693698"/>
            <a:ext cx="352803" cy="352803"/>
            <a:chOff x="-23245675" y="3148525"/>
            <a:chExt cx="296150" cy="296150"/>
          </a:xfrm>
        </p:grpSpPr>
        <p:sp>
          <p:nvSpPr>
            <p:cNvPr id="5144" name="Google Shape;5144;p5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7" name="Google Shape;5147;p5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8" name="Google Shape;5148;p50"/>
          <p:cNvGrpSpPr/>
          <p:nvPr/>
        </p:nvGrpSpPr>
        <p:grpSpPr>
          <a:xfrm>
            <a:off x="7515325" y="3622672"/>
            <a:ext cx="351880" cy="352803"/>
            <a:chOff x="-23244900" y="3888100"/>
            <a:chExt cx="295375" cy="296150"/>
          </a:xfrm>
        </p:grpSpPr>
        <p:sp>
          <p:nvSpPr>
            <p:cNvPr id="5149" name="Google Shape;5149;p5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0" name="Google Shape;5160;p5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162" name="Google Shape;5162;p5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66" name="Shape 5166"/>
        <p:cNvGrpSpPr/>
        <p:nvPr/>
      </p:nvGrpSpPr>
      <p:grpSpPr>
        <a:xfrm>
          <a:off x="0" y="0"/>
          <a:ext cx="0" cy="0"/>
          <a:chOff x="0" y="0"/>
          <a:chExt cx="0" cy="0"/>
        </a:xfrm>
      </p:grpSpPr>
      <p:sp>
        <p:nvSpPr>
          <p:cNvPr id="5167" name="Google Shape;5167;p5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8" name="Google Shape;5168;p51"/>
          <p:cNvGrpSpPr/>
          <p:nvPr/>
        </p:nvGrpSpPr>
        <p:grpSpPr>
          <a:xfrm>
            <a:off x="832654" y="1819647"/>
            <a:ext cx="367261" cy="367261"/>
            <a:chOff x="-65145700" y="3727425"/>
            <a:chExt cx="317425" cy="317425"/>
          </a:xfrm>
        </p:grpSpPr>
        <p:sp>
          <p:nvSpPr>
            <p:cNvPr id="5169" name="Google Shape;5169;p5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51"/>
          <p:cNvGrpSpPr/>
          <p:nvPr/>
        </p:nvGrpSpPr>
        <p:grpSpPr>
          <a:xfrm>
            <a:off x="835851" y="2248561"/>
            <a:ext cx="360868" cy="367261"/>
            <a:chOff x="-65144125" y="4094450"/>
            <a:chExt cx="311900" cy="317425"/>
          </a:xfrm>
        </p:grpSpPr>
        <p:sp>
          <p:nvSpPr>
            <p:cNvPr id="5172" name="Google Shape;5172;p5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5" name="Google Shape;5175;p5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51"/>
          <p:cNvGrpSpPr/>
          <p:nvPr/>
        </p:nvGrpSpPr>
        <p:grpSpPr>
          <a:xfrm>
            <a:off x="3039420" y="1819256"/>
            <a:ext cx="370645" cy="368042"/>
            <a:chOff x="-63250675" y="3744075"/>
            <a:chExt cx="320350" cy="318100"/>
          </a:xfrm>
        </p:grpSpPr>
        <p:sp>
          <p:nvSpPr>
            <p:cNvPr id="5177" name="Google Shape;5177;p5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51"/>
          <p:cNvGrpSpPr/>
          <p:nvPr/>
        </p:nvGrpSpPr>
        <p:grpSpPr>
          <a:xfrm>
            <a:off x="3041112" y="2248561"/>
            <a:ext cx="367261" cy="367261"/>
            <a:chOff x="-63250675" y="4110200"/>
            <a:chExt cx="317425" cy="317425"/>
          </a:xfrm>
        </p:grpSpPr>
        <p:sp>
          <p:nvSpPr>
            <p:cNvPr id="5181" name="Google Shape;5181;p5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51"/>
          <p:cNvGrpSpPr/>
          <p:nvPr/>
        </p:nvGrpSpPr>
        <p:grpSpPr>
          <a:xfrm>
            <a:off x="1720159" y="2745656"/>
            <a:ext cx="359075" cy="358844"/>
            <a:chOff x="-61351725" y="3372400"/>
            <a:chExt cx="310350" cy="310150"/>
          </a:xfrm>
        </p:grpSpPr>
        <p:sp>
          <p:nvSpPr>
            <p:cNvPr id="5191" name="Google Shape;5191;p5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51"/>
          <p:cNvGrpSpPr/>
          <p:nvPr/>
        </p:nvGrpSpPr>
        <p:grpSpPr>
          <a:xfrm>
            <a:off x="1716514" y="3208713"/>
            <a:ext cx="366364" cy="333534"/>
            <a:chOff x="-61354875" y="3751050"/>
            <a:chExt cx="316650" cy="288275"/>
          </a:xfrm>
        </p:grpSpPr>
        <p:sp>
          <p:nvSpPr>
            <p:cNvPr id="5195" name="Google Shape;5195;p5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51"/>
          <p:cNvGrpSpPr/>
          <p:nvPr/>
        </p:nvGrpSpPr>
        <p:grpSpPr>
          <a:xfrm>
            <a:off x="1716514" y="3650352"/>
            <a:ext cx="366364" cy="367290"/>
            <a:chOff x="-61354875" y="4101525"/>
            <a:chExt cx="316650" cy="317450"/>
          </a:xfrm>
        </p:grpSpPr>
        <p:sp>
          <p:nvSpPr>
            <p:cNvPr id="5199" name="Google Shape;5199;p5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51"/>
          <p:cNvGrpSpPr/>
          <p:nvPr/>
        </p:nvGrpSpPr>
        <p:grpSpPr>
          <a:xfrm>
            <a:off x="3932949" y="2742228"/>
            <a:ext cx="368157" cy="365699"/>
            <a:chOff x="-59470075" y="3308975"/>
            <a:chExt cx="318200" cy="316075"/>
          </a:xfrm>
        </p:grpSpPr>
        <p:sp>
          <p:nvSpPr>
            <p:cNvPr id="5202" name="Google Shape;5202;p5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51"/>
          <p:cNvGrpSpPr/>
          <p:nvPr/>
        </p:nvGrpSpPr>
        <p:grpSpPr>
          <a:xfrm>
            <a:off x="1278379" y="1377933"/>
            <a:ext cx="367261" cy="364686"/>
            <a:chOff x="-64781025" y="3361050"/>
            <a:chExt cx="317425" cy="315200"/>
          </a:xfrm>
        </p:grpSpPr>
        <p:sp>
          <p:nvSpPr>
            <p:cNvPr id="5212" name="Google Shape;5212;p5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6" name="Google Shape;5216;p5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9" name="Google Shape;5219;p51"/>
          <p:cNvGrpSpPr/>
          <p:nvPr/>
        </p:nvGrpSpPr>
        <p:grpSpPr>
          <a:xfrm>
            <a:off x="3482779" y="1819372"/>
            <a:ext cx="382765" cy="367810"/>
            <a:chOff x="-62890750" y="3747425"/>
            <a:chExt cx="330825" cy="317900"/>
          </a:xfrm>
        </p:grpSpPr>
        <p:sp>
          <p:nvSpPr>
            <p:cNvPr id="5220" name="Google Shape;5220;p5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51"/>
          <p:cNvGrpSpPr/>
          <p:nvPr/>
        </p:nvGrpSpPr>
        <p:grpSpPr>
          <a:xfrm>
            <a:off x="3490531" y="2249009"/>
            <a:ext cx="367261" cy="366364"/>
            <a:chOff x="-62884425" y="4111775"/>
            <a:chExt cx="317425" cy="316650"/>
          </a:xfrm>
        </p:grpSpPr>
        <p:sp>
          <p:nvSpPr>
            <p:cNvPr id="5235" name="Google Shape;5235;p5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51"/>
          <p:cNvGrpSpPr/>
          <p:nvPr/>
        </p:nvGrpSpPr>
        <p:grpSpPr>
          <a:xfrm>
            <a:off x="2163165" y="2745078"/>
            <a:ext cx="365438" cy="360001"/>
            <a:chOff x="-60991775" y="3376900"/>
            <a:chExt cx="315850" cy="311150"/>
          </a:xfrm>
        </p:grpSpPr>
        <p:sp>
          <p:nvSpPr>
            <p:cNvPr id="5238" name="Google Shape;5238;p5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51"/>
          <p:cNvGrpSpPr/>
          <p:nvPr/>
        </p:nvGrpSpPr>
        <p:grpSpPr>
          <a:xfrm>
            <a:off x="2162702" y="3195942"/>
            <a:ext cx="366364" cy="359075"/>
            <a:chOff x="-60988625" y="3740800"/>
            <a:chExt cx="316650" cy="310350"/>
          </a:xfrm>
        </p:grpSpPr>
        <p:sp>
          <p:nvSpPr>
            <p:cNvPr id="5242" name="Google Shape;5242;p5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51"/>
          <p:cNvGrpSpPr/>
          <p:nvPr/>
        </p:nvGrpSpPr>
        <p:grpSpPr>
          <a:xfrm>
            <a:off x="2162702" y="3651393"/>
            <a:ext cx="366364" cy="365207"/>
            <a:chOff x="-60987850" y="4100950"/>
            <a:chExt cx="316650" cy="315650"/>
          </a:xfrm>
        </p:grpSpPr>
        <p:sp>
          <p:nvSpPr>
            <p:cNvPr id="5246" name="Google Shape;5246;p5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51"/>
          <p:cNvGrpSpPr/>
          <p:nvPr/>
        </p:nvGrpSpPr>
        <p:grpSpPr>
          <a:xfrm>
            <a:off x="3932486" y="3196853"/>
            <a:ext cx="369083" cy="357253"/>
            <a:chOff x="-59447250" y="3706150"/>
            <a:chExt cx="319000" cy="308775"/>
          </a:xfrm>
        </p:grpSpPr>
        <p:sp>
          <p:nvSpPr>
            <p:cNvPr id="5252" name="Google Shape;5252;p5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51"/>
          <p:cNvGrpSpPr/>
          <p:nvPr/>
        </p:nvGrpSpPr>
        <p:grpSpPr>
          <a:xfrm>
            <a:off x="1721214" y="1378164"/>
            <a:ext cx="368186" cy="364224"/>
            <a:chOff x="-64406125" y="3362225"/>
            <a:chExt cx="318225" cy="314800"/>
          </a:xfrm>
        </p:grpSpPr>
        <p:sp>
          <p:nvSpPr>
            <p:cNvPr id="5257" name="Google Shape;5257;p5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9" name="Google Shape;5259;p5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0" name="Google Shape;5260;p51"/>
          <p:cNvGrpSpPr/>
          <p:nvPr/>
        </p:nvGrpSpPr>
        <p:grpSpPr>
          <a:xfrm>
            <a:off x="1721677" y="2249009"/>
            <a:ext cx="367261" cy="366364"/>
            <a:chOff x="-64410850" y="4094450"/>
            <a:chExt cx="317425" cy="316650"/>
          </a:xfrm>
        </p:grpSpPr>
        <p:sp>
          <p:nvSpPr>
            <p:cNvPr id="5261" name="Google Shape;5261;p5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4" name="Google Shape;5264;p5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5" name="Google Shape;5265;p51"/>
          <p:cNvGrpSpPr/>
          <p:nvPr/>
        </p:nvGrpSpPr>
        <p:grpSpPr>
          <a:xfrm>
            <a:off x="3943225" y="1819083"/>
            <a:ext cx="365467" cy="368389"/>
            <a:chOff x="-62516625" y="3743175"/>
            <a:chExt cx="315875" cy="318400"/>
          </a:xfrm>
        </p:grpSpPr>
        <p:sp>
          <p:nvSpPr>
            <p:cNvPr id="5266" name="Google Shape;5266;p5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51"/>
          <p:cNvGrpSpPr/>
          <p:nvPr/>
        </p:nvGrpSpPr>
        <p:grpSpPr>
          <a:xfrm>
            <a:off x="3950065" y="2269054"/>
            <a:ext cx="351786" cy="326274"/>
            <a:chOff x="-62511900" y="4129100"/>
            <a:chExt cx="304050" cy="282000"/>
          </a:xfrm>
        </p:grpSpPr>
        <p:sp>
          <p:nvSpPr>
            <p:cNvPr id="5269" name="Google Shape;5269;p5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51"/>
          <p:cNvGrpSpPr/>
          <p:nvPr/>
        </p:nvGrpSpPr>
        <p:grpSpPr>
          <a:xfrm>
            <a:off x="2628187" y="2741448"/>
            <a:ext cx="310770" cy="367261"/>
            <a:chOff x="-60597975" y="3367475"/>
            <a:chExt cx="268600" cy="317425"/>
          </a:xfrm>
        </p:grpSpPr>
        <p:sp>
          <p:nvSpPr>
            <p:cNvPr id="5275" name="Google Shape;5275;p5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0" name="Google Shape;5280;p5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1" name="Google Shape;5281;p51"/>
          <p:cNvGrpSpPr/>
          <p:nvPr/>
        </p:nvGrpSpPr>
        <p:grpSpPr>
          <a:xfrm>
            <a:off x="2600390" y="3702764"/>
            <a:ext cx="366364" cy="262465"/>
            <a:chOff x="-60621600" y="4145650"/>
            <a:chExt cx="316650" cy="226850"/>
          </a:xfrm>
        </p:grpSpPr>
        <p:sp>
          <p:nvSpPr>
            <p:cNvPr id="5282" name="Google Shape;5282;p5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51"/>
          <p:cNvGrpSpPr/>
          <p:nvPr/>
        </p:nvGrpSpPr>
        <p:grpSpPr>
          <a:xfrm>
            <a:off x="3937042" y="3651263"/>
            <a:ext cx="359972" cy="365467"/>
            <a:chOff x="-59400775" y="4084200"/>
            <a:chExt cx="311125" cy="315875"/>
          </a:xfrm>
        </p:grpSpPr>
        <p:sp>
          <p:nvSpPr>
            <p:cNvPr id="5286" name="Google Shape;5286;p5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51"/>
          <p:cNvGrpSpPr/>
          <p:nvPr/>
        </p:nvGrpSpPr>
        <p:grpSpPr>
          <a:xfrm>
            <a:off x="2161136" y="1377094"/>
            <a:ext cx="365438" cy="366364"/>
            <a:chOff x="-64044600" y="3360375"/>
            <a:chExt cx="315850" cy="316650"/>
          </a:xfrm>
        </p:grpSpPr>
        <p:sp>
          <p:nvSpPr>
            <p:cNvPr id="5293" name="Google Shape;5293;p5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51"/>
          <p:cNvGrpSpPr/>
          <p:nvPr/>
        </p:nvGrpSpPr>
        <p:grpSpPr>
          <a:xfrm>
            <a:off x="2187559" y="1819647"/>
            <a:ext cx="312592" cy="367261"/>
            <a:chOff x="-64022550" y="3727425"/>
            <a:chExt cx="270175" cy="317425"/>
          </a:xfrm>
        </p:grpSpPr>
        <p:sp>
          <p:nvSpPr>
            <p:cNvPr id="5297" name="Google Shape;5297;p5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51"/>
          <p:cNvGrpSpPr/>
          <p:nvPr/>
        </p:nvGrpSpPr>
        <p:grpSpPr>
          <a:xfrm>
            <a:off x="2211697" y="2248547"/>
            <a:ext cx="264317" cy="367290"/>
            <a:chOff x="-64001300" y="4093650"/>
            <a:chExt cx="228450" cy="317450"/>
          </a:xfrm>
        </p:grpSpPr>
        <p:sp>
          <p:nvSpPr>
            <p:cNvPr id="5301" name="Google Shape;5301;p5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51"/>
          <p:cNvGrpSpPr/>
          <p:nvPr/>
        </p:nvGrpSpPr>
        <p:grpSpPr>
          <a:xfrm>
            <a:off x="830701" y="2741838"/>
            <a:ext cx="359972" cy="366480"/>
            <a:chOff x="-62148800" y="3377700"/>
            <a:chExt cx="311125" cy="316750"/>
          </a:xfrm>
        </p:grpSpPr>
        <p:sp>
          <p:nvSpPr>
            <p:cNvPr id="5306" name="Google Shape;5306;p5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51"/>
          <p:cNvGrpSpPr/>
          <p:nvPr/>
        </p:nvGrpSpPr>
        <p:grpSpPr>
          <a:xfrm>
            <a:off x="826608" y="3191835"/>
            <a:ext cx="368157" cy="367290"/>
            <a:chOff x="-62154300" y="3743950"/>
            <a:chExt cx="318200" cy="317450"/>
          </a:xfrm>
        </p:grpSpPr>
        <p:sp>
          <p:nvSpPr>
            <p:cNvPr id="5309" name="Google Shape;5309;p5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51"/>
          <p:cNvGrpSpPr/>
          <p:nvPr/>
        </p:nvGrpSpPr>
        <p:grpSpPr>
          <a:xfrm>
            <a:off x="826594" y="3650815"/>
            <a:ext cx="368186" cy="366364"/>
            <a:chOff x="-62151950" y="4111775"/>
            <a:chExt cx="318225" cy="316650"/>
          </a:xfrm>
        </p:grpSpPr>
        <p:sp>
          <p:nvSpPr>
            <p:cNvPr id="5312" name="Google Shape;5312;p5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1"/>
          <p:cNvGrpSpPr/>
          <p:nvPr/>
        </p:nvGrpSpPr>
        <p:grpSpPr>
          <a:xfrm>
            <a:off x="3045218" y="2741361"/>
            <a:ext cx="368157" cy="367434"/>
            <a:chOff x="-60254550" y="3367325"/>
            <a:chExt cx="318200" cy="317575"/>
          </a:xfrm>
        </p:grpSpPr>
        <p:sp>
          <p:nvSpPr>
            <p:cNvPr id="5317" name="Google Shape;5317;p5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51"/>
          <p:cNvGrpSpPr/>
          <p:nvPr/>
        </p:nvGrpSpPr>
        <p:grpSpPr>
          <a:xfrm>
            <a:off x="3046115" y="3192355"/>
            <a:ext cx="366364" cy="366248"/>
            <a:chOff x="-60255350" y="3733825"/>
            <a:chExt cx="316650" cy="316550"/>
          </a:xfrm>
        </p:grpSpPr>
        <p:sp>
          <p:nvSpPr>
            <p:cNvPr id="5322" name="Google Shape;5322;p5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51"/>
          <p:cNvGrpSpPr/>
          <p:nvPr/>
        </p:nvGrpSpPr>
        <p:grpSpPr>
          <a:xfrm>
            <a:off x="3073912" y="3651263"/>
            <a:ext cx="310770" cy="365467"/>
            <a:chOff x="-60232500" y="4101525"/>
            <a:chExt cx="268600" cy="315875"/>
          </a:xfrm>
        </p:grpSpPr>
        <p:sp>
          <p:nvSpPr>
            <p:cNvPr id="5330" name="Google Shape;5330;p5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2" name="Google Shape;5332;p5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3" name="Google Shape;5333;p51"/>
          <p:cNvGrpSpPr/>
          <p:nvPr/>
        </p:nvGrpSpPr>
        <p:grpSpPr>
          <a:xfrm>
            <a:off x="2606912" y="1377094"/>
            <a:ext cx="368186" cy="366364"/>
            <a:chOff x="-63679950" y="3360375"/>
            <a:chExt cx="318225" cy="316650"/>
          </a:xfrm>
        </p:grpSpPr>
        <p:sp>
          <p:nvSpPr>
            <p:cNvPr id="5334" name="Google Shape;5334;p5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8" name="Google Shape;5338;p5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9" name="Google Shape;5339;p51"/>
          <p:cNvGrpSpPr/>
          <p:nvPr/>
        </p:nvGrpSpPr>
        <p:grpSpPr>
          <a:xfrm>
            <a:off x="2605539" y="2248431"/>
            <a:ext cx="370934" cy="367521"/>
            <a:chOff x="-63679950" y="4093450"/>
            <a:chExt cx="320600" cy="317650"/>
          </a:xfrm>
        </p:grpSpPr>
        <p:sp>
          <p:nvSpPr>
            <p:cNvPr id="5340" name="Google Shape;5340;p5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51"/>
          <p:cNvGrpSpPr/>
          <p:nvPr/>
        </p:nvGrpSpPr>
        <p:grpSpPr>
          <a:xfrm>
            <a:off x="1265656" y="2741433"/>
            <a:ext cx="366364" cy="367290"/>
            <a:chOff x="-61784125" y="3377700"/>
            <a:chExt cx="316650" cy="317450"/>
          </a:xfrm>
        </p:grpSpPr>
        <p:sp>
          <p:nvSpPr>
            <p:cNvPr id="5344" name="Google Shape;5344;p5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51"/>
          <p:cNvGrpSpPr/>
          <p:nvPr/>
        </p:nvGrpSpPr>
        <p:grpSpPr>
          <a:xfrm>
            <a:off x="1265656" y="3191835"/>
            <a:ext cx="366364" cy="367290"/>
            <a:chOff x="-61783350" y="3743950"/>
            <a:chExt cx="316650" cy="317450"/>
          </a:xfrm>
        </p:grpSpPr>
        <p:sp>
          <p:nvSpPr>
            <p:cNvPr id="5352" name="Google Shape;5352;p5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4" name="Google Shape;5354;p5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7" name="Google Shape;5357;p51"/>
          <p:cNvGrpSpPr/>
          <p:nvPr/>
        </p:nvGrpSpPr>
        <p:grpSpPr>
          <a:xfrm>
            <a:off x="3487080" y="3651668"/>
            <a:ext cx="369112" cy="364657"/>
            <a:chOff x="-59869425" y="4102225"/>
            <a:chExt cx="319025" cy="315175"/>
          </a:xfrm>
        </p:grpSpPr>
        <p:sp>
          <p:nvSpPr>
            <p:cNvPr id="5358" name="Google Shape;5358;p5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51"/>
          <p:cNvGrpSpPr/>
          <p:nvPr/>
        </p:nvGrpSpPr>
        <p:grpSpPr>
          <a:xfrm>
            <a:off x="2605883" y="4120490"/>
            <a:ext cx="366364" cy="365467"/>
            <a:chOff x="-59029025" y="3711650"/>
            <a:chExt cx="316650" cy="315875"/>
          </a:xfrm>
        </p:grpSpPr>
        <p:sp>
          <p:nvSpPr>
            <p:cNvPr id="5363" name="Google Shape;5363;p5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51"/>
          <p:cNvGrpSpPr/>
          <p:nvPr/>
        </p:nvGrpSpPr>
        <p:grpSpPr>
          <a:xfrm>
            <a:off x="4841373" y="1398014"/>
            <a:ext cx="351940" cy="348188"/>
            <a:chOff x="581525" y="3254850"/>
            <a:chExt cx="297750" cy="294575"/>
          </a:xfrm>
        </p:grpSpPr>
        <p:sp>
          <p:nvSpPr>
            <p:cNvPr id="5371" name="Google Shape;5371;p5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51"/>
          <p:cNvGrpSpPr/>
          <p:nvPr/>
        </p:nvGrpSpPr>
        <p:grpSpPr>
          <a:xfrm>
            <a:off x="4840442" y="1836950"/>
            <a:ext cx="353802" cy="351497"/>
            <a:chOff x="580725" y="3617925"/>
            <a:chExt cx="299325" cy="297375"/>
          </a:xfrm>
        </p:grpSpPr>
        <p:sp>
          <p:nvSpPr>
            <p:cNvPr id="5375" name="Google Shape;5375;p5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51"/>
          <p:cNvGrpSpPr/>
          <p:nvPr/>
        </p:nvGrpSpPr>
        <p:grpSpPr>
          <a:xfrm>
            <a:off x="4842304" y="2284140"/>
            <a:ext cx="350079" cy="350079"/>
            <a:chOff x="583100" y="3982600"/>
            <a:chExt cx="296175" cy="296175"/>
          </a:xfrm>
        </p:grpSpPr>
        <p:sp>
          <p:nvSpPr>
            <p:cNvPr id="5381" name="Google Shape;5381;p5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51"/>
          <p:cNvGrpSpPr/>
          <p:nvPr/>
        </p:nvGrpSpPr>
        <p:grpSpPr>
          <a:xfrm>
            <a:off x="7074918" y="1397764"/>
            <a:ext cx="307231" cy="348690"/>
            <a:chOff x="2423775" y="3226875"/>
            <a:chExt cx="259925" cy="295000"/>
          </a:xfrm>
        </p:grpSpPr>
        <p:sp>
          <p:nvSpPr>
            <p:cNvPr id="5389" name="Google Shape;5389;p5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51"/>
          <p:cNvGrpSpPr/>
          <p:nvPr/>
        </p:nvGrpSpPr>
        <p:grpSpPr>
          <a:xfrm>
            <a:off x="7052106" y="1839049"/>
            <a:ext cx="352857" cy="347301"/>
            <a:chOff x="2404875" y="3592725"/>
            <a:chExt cx="298525" cy="293825"/>
          </a:xfrm>
        </p:grpSpPr>
        <p:sp>
          <p:nvSpPr>
            <p:cNvPr id="5393" name="Google Shape;5393;p5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51"/>
          <p:cNvGrpSpPr/>
          <p:nvPr/>
        </p:nvGrpSpPr>
        <p:grpSpPr>
          <a:xfrm>
            <a:off x="7053036" y="2284614"/>
            <a:ext cx="350995" cy="349133"/>
            <a:chOff x="2404875" y="3955825"/>
            <a:chExt cx="296950" cy="295375"/>
          </a:xfrm>
        </p:grpSpPr>
        <p:sp>
          <p:nvSpPr>
            <p:cNvPr id="5397" name="Google Shape;5397;p5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51"/>
          <p:cNvGrpSpPr/>
          <p:nvPr/>
        </p:nvGrpSpPr>
        <p:grpSpPr>
          <a:xfrm>
            <a:off x="5747016" y="2748808"/>
            <a:ext cx="349163" cy="350079"/>
            <a:chOff x="4263650" y="3235150"/>
            <a:chExt cx="295400" cy="296175"/>
          </a:xfrm>
        </p:grpSpPr>
        <p:sp>
          <p:nvSpPr>
            <p:cNvPr id="5402" name="Google Shape;5402;p5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51"/>
          <p:cNvGrpSpPr/>
          <p:nvPr/>
        </p:nvGrpSpPr>
        <p:grpSpPr>
          <a:xfrm>
            <a:off x="5744696" y="3207969"/>
            <a:ext cx="353802" cy="327739"/>
            <a:chOff x="4266025" y="3609275"/>
            <a:chExt cx="299325" cy="277275"/>
          </a:xfrm>
        </p:grpSpPr>
        <p:sp>
          <p:nvSpPr>
            <p:cNvPr id="5408" name="Google Shape;5408;p5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51"/>
          <p:cNvGrpSpPr/>
          <p:nvPr/>
        </p:nvGrpSpPr>
        <p:grpSpPr>
          <a:xfrm>
            <a:off x="5745154" y="3673356"/>
            <a:ext cx="352886" cy="349133"/>
            <a:chOff x="4263650" y="3963700"/>
            <a:chExt cx="298550" cy="295375"/>
          </a:xfrm>
        </p:grpSpPr>
        <p:sp>
          <p:nvSpPr>
            <p:cNvPr id="5411" name="Google Shape;5411;p5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51"/>
          <p:cNvGrpSpPr/>
          <p:nvPr/>
        </p:nvGrpSpPr>
        <p:grpSpPr>
          <a:xfrm>
            <a:off x="8023491" y="2748809"/>
            <a:ext cx="226264" cy="350079"/>
            <a:chOff x="6164975" y="3211525"/>
            <a:chExt cx="191425" cy="296175"/>
          </a:xfrm>
        </p:grpSpPr>
        <p:sp>
          <p:nvSpPr>
            <p:cNvPr id="5419" name="Google Shape;5419;p5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1"/>
          <p:cNvGrpSpPr/>
          <p:nvPr/>
        </p:nvGrpSpPr>
        <p:grpSpPr>
          <a:xfrm>
            <a:off x="5285528" y="1397084"/>
            <a:ext cx="352886" cy="350049"/>
            <a:chOff x="946175" y="3253275"/>
            <a:chExt cx="298550" cy="296150"/>
          </a:xfrm>
        </p:grpSpPr>
        <p:sp>
          <p:nvSpPr>
            <p:cNvPr id="5427" name="Google Shape;5427;p5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51"/>
          <p:cNvGrpSpPr/>
          <p:nvPr/>
        </p:nvGrpSpPr>
        <p:grpSpPr>
          <a:xfrm>
            <a:off x="5286459" y="1839048"/>
            <a:ext cx="351024" cy="347301"/>
            <a:chOff x="946175" y="3619500"/>
            <a:chExt cx="296975" cy="293825"/>
          </a:xfrm>
        </p:grpSpPr>
        <p:sp>
          <p:nvSpPr>
            <p:cNvPr id="5433" name="Google Shape;5433;p5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51"/>
          <p:cNvGrpSpPr/>
          <p:nvPr/>
        </p:nvGrpSpPr>
        <p:grpSpPr>
          <a:xfrm>
            <a:off x="5286001" y="2283682"/>
            <a:ext cx="351940" cy="350995"/>
            <a:chOff x="944600" y="3981825"/>
            <a:chExt cx="297750" cy="296950"/>
          </a:xfrm>
        </p:grpSpPr>
        <p:sp>
          <p:nvSpPr>
            <p:cNvPr id="5440" name="Google Shape;5440;p5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51"/>
          <p:cNvGrpSpPr/>
          <p:nvPr/>
        </p:nvGrpSpPr>
        <p:grpSpPr>
          <a:xfrm>
            <a:off x="7502937" y="1397542"/>
            <a:ext cx="350079" cy="349133"/>
            <a:chOff x="2768750" y="3227275"/>
            <a:chExt cx="296175" cy="295375"/>
          </a:xfrm>
        </p:grpSpPr>
        <p:sp>
          <p:nvSpPr>
            <p:cNvPr id="5445" name="Google Shape;5445;p5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51"/>
          <p:cNvGrpSpPr/>
          <p:nvPr/>
        </p:nvGrpSpPr>
        <p:grpSpPr>
          <a:xfrm>
            <a:off x="7523888" y="1838414"/>
            <a:ext cx="308177" cy="348572"/>
            <a:chOff x="2786075" y="3591800"/>
            <a:chExt cx="260725" cy="294900"/>
          </a:xfrm>
        </p:grpSpPr>
        <p:sp>
          <p:nvSpPr>
            <p:cNvPr id="5454" name="Google Shape;5454;p5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51"/>
          <p:cNvGrpSpPr/>
          <p:nvPr/>
        </p:nvGrpSpPr>
        <p:grpSpPr>
          <a:xfrm>
            <a:off x="7564387" y="2284141"/>
            <a:ext cx="227180" cy="350079"/>
            <a:chOff x="2819150" y="3955025"/>
            <a:chExt cx="192200" cy="296175"/>
          </a:xfrm>
        </p:grpSpPr>
        <p:sp>
          <p:nvSpPr>
            <p:cNvPr id="5460" name="Google Shape;5460;p5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6188160" y="2749739"/>
            <a:ext cx="349133" cy="348217"/>
            <a:chOff x="4629125" y="3235150"/>
            <a:chExt cx="295375" cy="294600"/>
          </a:xfrm>
        </p:grpSpPr>
        <p:sp>
          <p:nvSpPr>
            <p:cNvPr id="5465" name="Google Shape;5465;p5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51"/>
          <p:cNvGrpSpPr/>
          <p:nvPr/>
        </p:nvGrpSpPr>
        <p:grpSpPr>
          <a:xfrm>
            <a:off x="6188145" y="3197272"/>
            <a:ext cx="349163" cy="349133"/>
            <a:chOff x="4628325" y="3599825"/>
            <a:chExt cx="295400" cy="295375"/>
          </a:xfrm>
        </p:grpSpPr>
        <p:sp>
          <p:nvSpPr>
            <p:cNvPr id="5471" name="Google Shape;5471;p5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51"/>
          <p:cNvGrpSpPr/>
          <p:nvPr/>
        </p:nvGrpSpPr>
        <p:grpSpPr>
          <a:xfrm>
            <a:off x="6209096" y="3672883"/>
            <a:ext cx="307261" cy="350079"/>
            <a:chOff x="4645650" y="3962900"/>
            <a:chExt cx="259950" cy="296175"/>
          </a:xfrm>
        </p:grpSpPr>
        <p:sp>
          <p:nvSpPr>
            <p:cNvPr id="5484" name="Google Shape;5484;p5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51"/>
          <p:cNvGrpSpPr/>
          <p:nvPr/>
        </p:nvGrpSpPr>
        <p:grpSpPr>
          <a:xfrm>
            <a:off x="7962056" y="3197745"/>
            <a:ext cx="349133" cy="348188"/>
            <a:chOff x="6143725" y="3582500"/>
            <a:chExt cx="295375" cy="294575"/>
          </a:xfrm>
        </p:grpSpPr>
        <p:sp>
          <p:nvSpPr>
            <p:cNvPr id="5491" name="Google Shape;5491;p5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51"/>
          <p:cNvGrpSpPr/>
          <p:nvPr/>
        </p:nvGrpSpPr>
        <p:grpSpPr>
          <a:xfrm>
            <a:off x="5730883" y="1397084"/>
            <a:ext cx="350995" cy="350049"/>
            <a:chOff x="1310075" y="3253275"/>
            <a:chExt cx="296950" cy="296150"/>
          </a:xfrm>
        </p:grpSpPr>
        <p:sp>
          <p:nvSpPr>
            <p:cNvPr id="5499" name="Google Shape;5499;p5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2" name="Google Shape;5502;p5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3" name="Google Shape;5503;p51"/>
          <p:cNvGrpSpPr/>
          <p:nvPr/>
        </p:nvGrpSpPr>
        <p:grpSpPr>
          <a:xfrm>
            <a:off x="5730410" y="2283343"/>
            <a:ext cx="351941" cy="351675"/>
            <a:chOff x="1310075" y="3980250"/>
            <a:chExt cx="297750" cy="297525"/>
          </a:xfrm>
        </p:grpSpPr>
        <p:sp>
          <p:nvSpPr>
            <p:cNvPr id="5504" name="Google Shape;5504;p5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7995198" y="1397542"/>
            <a:ext cx="266305" cy="349133"/>
            <a:chOff x="3167275" y="3227275"/>
            <a:chExt cx="225300" cy="295375"/>
          </a:xfrm>
        </p:grpSpPr>
        <p:sp>
          <p:nvSpPr>
            <p:cNvPr id="5509" name="Google Shape;5509;p5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4" name="Google Shape;5514;p5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5" name="Google Shape;5515;p51"/>
          <p:cNvGrpSpPr/>
          <p:nvPr/>
        </p:nvGrpSpPr>
        <p:grpSpPr>
          <a:xfrm>
            <a:off x="7952380" y="2284599"/>
            <a:ext cx="351940" cy="349163"/>
            <a:chOff x="3133425" y="3955025"/>
            <a:chExt cx="297750" cy="295400"/>
          </a:xfrm>
        </p:grpSpPr>
        <p:sp>
          <p:nvSpPr>
            <p:cNvPr id="5516" name="Google Shape;5516;p5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6632554" y="2748187"/>
            <a:ext cx="350079" cy="351320"/>
            <a:chOff x="4991425" y="3234750"/>
            <a:chExt cx="296175" cy="297225"/>
          </a:xfrm>
        </p:grpSpPr>
        <p:sp>
          <p:nvSpPr>
            <p:cNvPr id="5520" name="Google Shape;5520;p5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51"/>
          <p:cNvGrpSpPr/>
          <p:nvPr/>
        </p:nvGrpSpPr>
        <p:grpSpPr>
          <a:xfrm>
            <a:off x="6632554" y="3217750"/>
            <a:ext cx="350079" cy="308177"/>
            <a:chOff x="4991425" y="3617150"/>
            <a:chExt cx="296175" cy="260725"/>
          </a:xfrm>
        </p:grpSpPr>
        <p:sp>
          <p:nvSpPr>
            <p:cNvPr id="5527" name="Google Shape;5527;p5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51"/>
          <p:cNvGrpSpPr/>
          <p:nvPr/>
        </p:nvGrpSpPr>
        <p:grpSpPr>
          <a:xfrm>
            <a:off x="6709827" y="3673341"/>
            <a:ext cx="195532" cy="349163"/>
            <a:chOff x="5056800" y="3962900"/>
            <a:chExt cx="165425" cy="295400"/>
          </a:xfrm>
        </p:grpSpPr>
        <p:sp>
          <p:nvSpPr>
            <p:cNvPr id="5535" name="Google Shape;5535;p5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51"/>
          <p:cNvGrpSpPr/>
          <p:nvPr/>
        </p:nvGrpSpPr>
        <p:grpSpPr>
          <a:xfrm>
            <a:off x="7961125" y="3673357"/>
            <a:ext cx="350995" cy="349133"/>
            <a:chOff x="6168925" y="3936925"/>
            <a:chExt cx="296950" cy="295375"/>
          </a:xfrm>
        </p:grpSpPr>
        <p:sp>
          <p:nvSpPr>
            <p:cNvPr id="5539" name="Google Shape;5539;p5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51"/>
          <p:cNvGrpSpPr/>
          <p:nvPr/>
        </p:nvGrpSpPr>
        <p:grpSpPr>
          <a:xfrm>
            <a:off x="6174844" y="1390429"/>
            <a:ext cx="348188" cy="349133"/>
            <a:chOff x="1674750" y="3254050"/>
            <a:chExt cx="294575" cy="295375"/>
          </a:xfrm>
        </p:grpSpPr>
        <p:sp>
          <p:nvSpPr>
            <p:cNvPr id="5546" name="Google Shape;5546;p5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51"/>
          <p:cNvGrpSpPr/>
          <p:nvPr/>
        </p:nvGrpSpPr>
        <p:grpSpPr>
          <a:xfrm>
            <a:off x="6189239" y="1838132"/>
            <a:ext cx="319347" cy="349133"/>
            <a:chOff x="1687350" y="3618725"/>
            <a:chExt cx="270175" cy="295375"/>
          </a:xfrm>
        </p:grpSpPr>
        <p:sp>
          <p:nvSpPr>
            <p:cNvPr id="5550" name="Google Shape;5550;p5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51"/>
          <p:cNvGrpSpPr/>
          <p:nvPr/>
        </p:nvGrpSpPr>
        <p:grpSpPr>
          <a:xfrm>
            <a:off x="6172942" y="2284613"/>
            <a:ext cx="351940" cy="349133"/>
            <a:chOff x="1672375" y="3982600"/>
            <a:chExt cx="297750" cy="295375"/>
          </a:xfrm>
        </p:grpSpPr>
        <p:sp>
          <p:nvSpPr>
            <p:cNvPr id="5554" name="Google Shape;5554;p5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51"/>
          <p:cNvGrpSpPr/>
          <p:nvPr/>
        </p:nvGrpSpPr>
        <p:grpSpPr>
          <a:xfrm>
            <a:off x="4864934" y="2748808"/>
            <a:ext cx="350079" cy="350079"/>
            <a:chOff x="3497300" y="3227275"/>
            <a:chExt cx="296175" cy="296175"/>
          </a:xfrm>
        </p:grpSpPr>
        <p:sp>
          <p:nvSpPr>
            <p:cNvPr id="5558" name="Google Shape;5558;p5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51"/>
          <p:cNvGrpSpPr/>
          <p:nvPr/>
        </p:nvGrpSpPr>
        <p:grpSpPr>
          <a:xfrm>
            <a:off x="4865407" y="3198203"/>
            <a:ext cx="349133" cy="347272"/>
            <a:chOff x="3497300" y="3591950"/>
            <a:chExt cx="295375" cy="293800"/>
          </a:xfrm>
        </p:grpSpPr>
        <p:sp>
          <p:nvSpPr>
            <p:cNvPr id="5567" name="Google Shape;5567;p5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51"/>
          <p:cNvGrpSpPr/>
          <p:nvPr/>
        </p:nvGrpSpPr>
        <p:grpSpPr>
          <a:xfrm>
            <a:off x="4865407" y="3673341"/>
            <a:ext cx="349133" cy="349163"/>
            <a:chOff x="3497300" y="3955025"/>
            <a:chExt cx="295375" cy="295400"/>
          </a:xfrm>
        </p:grpSpPr>
        <p:sp>
          <p:nvSpPr>
            <p:cNvPr id="5576" name="Google Shape;5576;p5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51"/>
          <p:cNvGrpSpPr/>
          <p:nvPr/>
        </p:nvGrpSpPr>
        <p:grpSpPr>
          <a:xfrm>
            <a:off x="7089979" y="2749532"/>
            <a:ext cx="327739" cy="348631"/>
            <a:chOff x="5364750" y="3235150"/>
            <a:chExt cx="277275" cy="294950"/>
          </a:xfrm>
        </p:grpSpPr>
        <p:sp>
          <p:nvSpPr>
            <p:cNvPr id="5580" name="Google Shape;5580;p5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51"/>
          <p:cNvGrpSpPr/>
          <p:nvPr/>
        </p:nvGrpSpPr>
        <p:grpSpPr>
          <a:xfrm>
            <a:off x="7078337" y="3195868"/>
            <a:ext cx="351024" cy="351941"/>
            <a:chOff x="5355300" y="3598250"/>
            <a:chExt cx="296975" cy="297750"/>
          </a:xfrm>
        </p:grpSpPr>
        <p:sp>
          <p:nvSpPr>
            <p:cNvPr id="5589" name="Google Shape;5589;p5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51"/>
          <p:cNvGrpSpPr/>
          <p:nvPr/>
        </p:nvGrpSpPr>
        <p:grpSpPr>
          <a:xfrm>
            <a:off x="7082533" y="3734790"/>
            <a:ext cx="342632" cy="226264"/>
            <a:chOff x="5358450" y="4015675"/>
            <a:chExt cx="289875" cy="191425"/>
          </a:xfrm>
        </p:grpSpPr>
        <p:sp>
          <p:nvSpPr>
            <p:cNvPr id="5598" name="Google Shape;5598;p5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51"/>
          <p:cNvGrpSpPr/>
          <p:nvPr/>
        </p:nvGrpSpPr>
        <p:grpSpPr>
          <a:xfrm>
            <a:off x="6209015" y="4117322"/>
            <a:ext cx="351024" cy="325464"/>
            <a:chOff x="6543825" y="3202075"/>
            <a:chExt cx="296975" cy="275350"/>
          </a:xfrm>
        </p:grpSpPr>
        <p:sp>
          <p:nvSpPr>
            <p:cNvPr id="5603" name="Google Shape;5603;p5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6615996" y="1397069"/>
            <a:ext cx="350079" cy="350079"/>
            <a:chOff x="2037825" y="3254050"/>
            <a:chExt cx="296175" cy="296175"/>
          </a:xfrm>
        </p:grpSpPr>
        <p:sp>
          <p:nvSpPr>
            <p:cNvPr id="5611" name="Google Shape;5611;p5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51"/>
          <p:cNvGrpSpPr/>
          <p:nvPr/>
        </p:nvGrpSpPr>
        <p:grpSpPr>
          <a:xfrm>
            <a:off x="6614135" y="1838236"/>
            <a:ext cx="353802" cy="348926"/>
            <a:chOff x="2034675" y="3617925"/>
            <a:chExt cx="299325" cy="295200"/>
          </a:xfrm>
        </p:grpSpPr>
        <p:sp>
          <p:nvSpPr>
            <p:cNvPr id="5618" name="Google Shape;5618;p5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51"/>
          <p:cNvGrpSpPr/>
          <p:nvPr/>
        </p:nvGrpSpPr>
        <p:grpSpPr>
          <a:xfrm>
            <a:off x="6615996" y="2284613"/>
            <a:ext cx="350079" cy="349133"/>
            <a:chOff x="2037825" y="3981825"/>
            <a:chExt cx="296175" cy="295375"/>
          </a:xfrm>
        </p:grpSpPr>
        <p:sp>
          <p:nvSpPr>
            <p:cNvPr id="5624" name="Google Shape;5624;p5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51"/>
          <p:cNvGrpSpPr/>
          <p:nvPr/>
        </p:nvGrpSpPr>
        <p:grpSpPr>
          <a:xfrm>
            <a:off x="5301014" y="2780929"/>
            <a:ext cx="350079" cy="285837"/>
            <a:chOff x="3860400" y="3254050"/>
            <a:chExt cx="296175" cy="241825"/>
          </a:xfrm>
        </p:grpSpPr>
        <p:sp>
          <p:nvSpPr>
            <p:cNvPr id="5628" name="Google Shape;5628;p5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51"/>
          <p:cNvGrpSpPr/>
          <p:nvPr/>
        </p:nvGrpSpPr>
        <p:grpSpPr>
          <a:xfrm>
            <a:off x="5300541" y="3196800"/>
            <a:ext cx="351024" cy="350079"/>
            <a:chOff x="3859600" y="3591950"/>
            <a:chExt cx="296975" cy="296175"/>
          </a:xfrm>
        </p:grpSpPr>
        <p:sp>
          <p:nvSpPr>
            <p:cNvPr id="5636" name="Google Shape;5636;p5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51"/>
          <p:cNvGrpSpPr/>
          <p:nvPr/>
        </p:nvGrpSpPr>
        <p:grpSpPr>
          <a:xfrm>
            <a:off x="5301014" y="3672883"/>
            <a:ext cx="350079" cy="350079"/>
            <a:chOff x="3860400" y="3955025"/>
            <a:chExt cx="296175" cy="296175"/>
          </a:xfrm>
        </p:grpSpPr>
        <p:sp>
          <p:nvSpPr>
            <p:cNvPr id="5640" name="Google Shape;5640;p5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7516230" y="2749281"/>
            <a:ext cx="355664" cy="349133"/>
            <a:chOff x="5716825" y="3235950"/>
            <a:chExt cx="300900" cy="295375"/>
          </a:xfrm>
        </p:grpSpPr>
        <p:sp>
          <p:nvSpPr>
            <p:cNvPr id="5646" name="Google Shape;5646;p5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51"/>
          <p:cNvGrpSpPr/>
          <p:nvPr/>
        </p:nvGrpSpPr>
        <p:grpSpPr>
          <a:xfrm>
            <a:off x="7529261" y="3207969"/>
            <a:ext cx="329601" cy="327739"/>
            <a:chOff x="5727850" y="3609275"/>
            <a:chExt cx="278850" cy="277275"/>
          </a:xfrm>
        </p:grpSpPr>
        <p:sp>
          <p:nvSpPr>
            <p:cNvPr id="5651" name="Google Shape;5651;p5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51"/>
          <p:cNvGrpSpPr/>
          <p:nvPr/>
        </p:nvGrpSpPr>
        <p:grpSpPr>
          <a:xfrm>
            <a:off x="7540446" y="3673356"/>
            <a:ext cx="307231" cy="349133"/>
            <a:chOff x="5736525" y="3963700"/>
            <a:chExt cx="259925" cy="295375"/>
          </a:xfrm>
        </p:grpSpPr>
        <p:sp>
          <p:nvSpPr>
            <p:cNvPr id="5657" name="Google Shape;5657;p5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51"/>
          <p:cNvGrpSpPr/>
          <p:nvPr/>
        </p:nvGrpSpPr>
        <p:grpSpPr>
          <a:xfrm>
            <a:off x="6632026" y="4122683"/>
            <a:ext cx="351024" cy="350079"/>
            <a:chOff x="6553275" y="3604550"/>
            <a:chExt cx="296975" cy="296175"/>
          </a:xfrm>
        </p:grpSpPr>
        <p:sp>
          <p:nvSpPr>
            <p:cNvPr id="5665" name="Google Shape;5665;p5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1" name="Google Shape;5671;p5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672" name="Google Shape;5672;p5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76" name="Shape 5676"/>
        <p:cNvGrpSpPr/>
        <p:nvPr/>
      </p:nvGrpSpPr>
      <p:grpSpPr>
        <a:xfrm>
          <a:off x="0" y="0"/>
          <a:ext cx="0" cy="0"/>
          <a:chOff x="0" y="0"/>
          <a:chExt cx="0" cy="0"/>
        </a:xfrm>
      </p:grpSpPr>
      <p:grpSp>
        <p:nvGrpSpPr>
          <p:cNvPr id="5677" name="Google Shape;5677;p52"/>
          <p:cNvGrpSpPr/>
          <p:nvPr/>
        </p:nvGrpSpPr>
        <p:grpSpPr>
          <a:xfrm>
            <a:off x="859032" y="1380546"/>
            <a:ext cx="294401" cy="353645"/>
            <a:chOff x="-35814600" y="3202075"/>
            <a:chExt cx="242625" cy="291450"/>
          </a:xfrm>
        </p:grpSpPr>
        <p:sp>
          <p:nvSpPr>
            <p:cNvPr id="5678" name="Google Shape;5678;p5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52"/>
          <p:cNvGrpSpPr/>
          <p:nvPr/>
        </p:nvGrpSpPr>
        <p:grpSpPr>
          <a:xfrm>
            <a:off x="829410" y="1821466"/>
            <a:ext cx="353645" cy="353888"/>
            <a:chOff x="-35839800" y="3561025"/>
            <a:chExt cx="291450" cy="291650"/>
          </a:xfrm>
        </p:grpSpPr>
        <p:sp>
          <p:nvSpPr>
            <p:cNvPr id="5686" name="Google Shape;5686;p5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3" name="Google Shape;5693;p5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4" name="Google Shape;5694;p52"/>
          <p:cNvGrpSpPr/>
          <p:nvPr/>
        </p:nvGrpSpPr>
        <p:grpSpPr>
          <a:xfrm>
            <a:off x="3066955" y="1380546"/>
            <a:ext cx="353645" cy="353645"/>
            <a:chOff x="-34003850" y="3227275"/>
            <a:chExt cx="291450" cy="291450"/>
          </a:xfrm>
        </p:grpSpPr>
        <p:sp>
          <p:nvSpPr>
            <p:cNvPr id="5695" name="Google Shape;5695;p5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52"/>
          <p:cNvGrpSpPr/>
          <p:nvPr/>
        </p:nvGrpSpPr>
        <p:grpSpPr>
          <a:xfrm>
            <a:off x="3066485" y="1821238"/>
            <a:ext cx="354586" cy="354343"/>
            <a:chOff x="-34004625" y="3585850"/>
            <a:chExt cx="292225" cy="292025"/>
          </a:xfrm>
        </p:grpSpPr>
        <p:sp>
          <p:nvSpPr>
            <p:cNvPr id="5701" name="Google Shape;5701;p5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52"/>
          <p:cNvGrpSpPr/>
          <p:nvPr/>
        </p:nvGrpSpPr>
        <p:grpSpPr>
          <a:xfrm>
            <a:off x="3066000" y="2256439"/>
            <a:ext cx="355557" cy="354616"/>
            <a:chOff x="-34005425" y="3945575"/>
            <a:chExt cx="293025" cy="292250"/>
          </a:xfrm>
        </p:grpSpPr>
        <p:sp>
          <p:nvSpPr>
            <p:cNvPr id="5707" name="Google Shape;5707;p5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52"/>
          <p:cNvGrpSpPr/>
          <p:nvPr/>
        </p:nvGrpSpPr>
        <p:grpSpPr>
          <a:xfrm>
            <a:off x="1713099" y="2729615"/>
            <a:ext cx="358408" cy="355557"/>
            <a:chOff x="-32174975" y="3192625"/>
            <a:chExt cx="295375" cy="293025"/>
          </a:xfrm>
        </p:grpSpPr>
        <p:sp>
          <p:nvSpPr>
            <p:cNvPr id="5711" name="Google Shape;5711;p5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5" name="Google Shape;5715;p5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7" name="Google Shape;5717;p52"/>
          <p:cNvGrpSpPr/>
          <p:nvPr/>
        </p:nvGrpSpPr>
        <p:grpSpPr>
          <a:xfrm>
            <a:off x="3952249" y="2730570"/>
            <a:ext cx="354586" cy="353645"/>
            <a:chOff x="-30345325" y="3184750"/>
            <a:chExt cx="292225" cy="291450"/>
          </a:xfrm>
        </p:grpSpPr>
        <p:sp>
          <p:nvSpPr>
            <p:cNvPr id="5718" name="Google Shape;5718;p5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52"/>
          <p:cNvGrpSpPr/>
          <p:nvPr/>
        </p:nvGrpSpPr>
        <p:grpSpPr>
          <a:xfrm>
            <a:off x="1277001" y="1380546"/>
            <a:ext cx="353645" cy="353645"/>
            <a:chOff x="-35481425" y="3202075"/>
            <a:chExt cx="291450" cy="291450"/>
          </a:xfrm>
        </p:grpSpPr>
        <p:sp>
          <p:nvSpPr>
            <p:cNvPr id="5724" name="Google Shape;5724;p5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52"/>
          <p:cNvGrpSpPr/>
          <p:nvPr/>
        </p:nvGrpSpPr>
        <p:grpSpPr>
          <a:xfrm>
            <a:off x="1276531" y="1822072"/>
            <a:ext cx="354586" cy="352675"/>
            <a:chOff x="-35482200" y="3561225"/>
            <a:chExt cx="292225" cy="290650"/>
          </a:xfrm>
        </p:grpSpPr>
        <p:sp>
          <p:nvSpPr>
            <p:cNvPr id="5732" name="Google Shape;5732;p5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52"/>
          <p:cNvGrpSpPr/>
          <p:nvPr/>
        </p:nvGrpSpPr>
        <p:grpSpPr>
          <a:xfrm>
            <a:off x="1277001" y="2256940"/>
            <a:ext cx="353645" cy="353615"/>
            <a:chOff x="-35481425" y="3919600"/>
            <a:chExt cx="291450" cy="291425"/>
          </a:xfrm>
        </p:grpSpPr>
        <p:sp>
          <p:nvSpPr>
            <p:cNvPr id="5736" name="Google Shape;5736;p5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52"/>
          <p:cNvGrpSpPr/>
          <p:nvPr/>
        </p:nvGrpSpPr>
        <p:grpSpPr>
          <a:xfrm>
            <a:off x="3512636" y="1381031"/>
            <a:ext cx="357468" cy="352675"/>
            <a:chOff x="-33645475" y="3228075"/>
            <a:chExt cx="294600" cy="290650"/>
          </a:xfrm>
        </p:grpSpPr>
        <p:sp>
          <p:nvSpPr>
            <p:cNvPr id="5745" name="Google Shape;5745;p5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52"/>
          <p:cNvGrpSpPr/>
          <p:nvPr/>
        </p:nvGrpSpPr>
        <p:grpSpPr>
          <a:xfrm>
            <a:off x="3513606" y="1821116"/>
            <a:ext cx="355526" cy="354586"/>
            <a:chOff x="-33646250" y="3586425"/>
            <a:chExt cx="293000" cy="292225"/>
          </a:xfrm>
        </p:grpSpPr>
        <p:sp>
          <p:nvSpPr>
            <p:cNvPr id="5753" name="Google Shape;5753;p5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52"/>
          <p:cNvGrpSpPr/>
          <p:nvPr/>
        </p:nvGrpSpPr>
        <p:grpSpPr>
          <a:xfrm>
            <a:off x="3514076" y="2255969"/>
            <a:ext cx="354586" cy="355557"/>
            <a:chOff x="-33645475" y="3944800"/>
            <a:chExt cx="292225" cy="293025"/>
          </a:xfrm>
        </p:grpSpPr>
        <p:sp>
          <p:nvSpPr>
            <p:cNvPr id="5756" name="Google Shape;5756;p5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52"/>
          <p:cNvGrpSpPr/>
          <p:nvPr/>
        </p:nvGrpSpPr>
        <p:grpSpPr>
          <a:xfrm>
            <a:off x="2167295" y="2729706"/>
            <a:ext cx="352675" cy="355375"/>
            <a:chOff x="-31809525" y="3192625"/>
            <a:chExt cx="290650" cy="292875"/>
          </a:xfrm>
        </p:grpSpPr>
        <p:sp>
          <p:nvSpPr>
            <p:cNvPr id="5767" name="Google Shape;5767;p5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52"/>
          <p:cNvGrpSpPr/>
          <p:nvPr/>
        </p:nvGrpSpPr>
        <p:grpSpPr>
          <a:xfrm>
            <a:off x="2166810" y="3200258"/>
            <a:ext cx="353645" cy="355557"/>
            <a:chOff x="-31811100" y="3550975"/>
            <a:chExt cx="291450" cy="293025"/>
          </a:xfrm>
        </p:grpSpPr>
        <p:sp>
          <p:nvSpPr>
            <p:cNvPr id="5772" name="Google Shape;5772;p5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52"/>
          <p:cNvGrpSpPr/>
          <p:nvPr/>
        </p:nvGrpSpPr>
        <p:grpSpPr>
          <a:xfrm>
            <a:off x="2160606" y="3664562"/>
            <a:ext cx="366052" cy="356831"/>
            <a:chOff x="-31817400" y="3910025"/>
            <a:chExt cx="301675" cy="294075"/>
          </a:xfrm>
        </p:grpSpPr>
        <p:sp>
          <p:nvSpPr>
            <p:cNvPr id="5780" name="Google Shape;5780;p5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52"/>
          <p:cNvGrpSpPr/>
          <p:nvPr/>
        </p:nvGrpSpPr>
        <p:grpSpPr>
          <a:xfrm>
            <a:off x="3952234" y="3200743"/>
            <a:ext cx="354616" cy="354586"/>
            <a:chOff x="-30354000" y="3569100"/>
            <a:chExt cx="292250" cy="292225"/>
          </a:xfrm>
        </p:grpSpPr>
        <p:sp>
          <p:nvSpPr>
            <p:cNvPr id="5784" name="Google Shape;5784;p5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52"/>
          <p:cNvGrpSpPr/>
          <p:nvPr/>
        </p:nvGrpSpPr>
        <p:grpSpPr>
          <a:xfrm>
            <a:off x="1730812" y="1380546"/>
            <a:ext cx="342148" cy="353645"/>
            <a:chOff x="-35118325" y="3202075"/>
            <a:chExt cx="281975" cy="291450"/>
          </a:xfrm>
        </p:grpSpPr>
        <p:sp>
          <p:nvSpPr>
            <p:cNvPr id="5791" name="Google Shape;5791;p5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52"/>
          <p:cNvGrpSpPr/>
          <p:nvPr/>
        </p:nvGrpSpPr>
        <p:grpSpPr>
          <a:xfrm>
            <a:off x="1724593" y="1821799"/>
            <a:ext cx="354586" cy="353221"/>
            <a:chOff x="-35123050" y="3561225"/>
            <a:chExt cx="292225" cy="291100"/>
          </a:xfrm>
        </p:grpSpPr>
        <p:sp>
          <p:nvSpPr>
            <p:cNvPr id="5796" name="Google Shape;5796;p5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52"/>
          <p:cNvGrpSpPr/>
          <p:nvPr/>
        </p:nvGrpSpPr>
        <p:grpSpPr>
          <a:xfrm>
            <a:off x="1766652" y="2256940"/>
            <a:ext cx="270467" cy="353615"/>
            <a:chOff x="-35089175" y="3919600"/>
            <a:chExt cx="222900" cy="291425"/>
          </a:xfrm>
        </p:grpSpPr>
        <p:sp>
          <p:nvSpPr>
            <p:cNvPr id="5799" name="Google Shape;5799;p5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52"/>
          <p:cNvGrpSpPr/>
          <p:nvPr/>
        </p:nvGrpSpPr>
        <p:grpSpPr>
          <a:xfrm>
            <a:off x="3963648" y="1380303"/>
            <a:ext cx="336445" cy="354131"/>
            <a:chOff x="-33277650" y="3226875"/>
            <a:chExt cx="277275" cy="291850"/>
          </a:xfrm>
        </p:grpSpPr>
        <p:sp>
          <p:nvSpPr>
            <p:cNvPr id="5802" name="Google Shape;5802;p5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52"/>
          <p:cNvGrpSpPr/>
          <p:nvPr/>
        </p:nvGrpSpPr>
        <p:grpSpPr>
          <a:xfrm>
            <a:off x="3955048" y="1821587"/>
            <a:ext cx="353645" cy="353645"/>
            <a:chOff x="-33286325" y="3586425"/>
            <a:chExt cx="291450" cy="291450"/>
          </a:xfrm>
        </p:grpSpPr>
        <p:sp>
          <p:nvSpPr>
            <p:cNvPr id="5810" name="Google Shape;5810;p5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52"/>
          <p:cNvGrpSpPr/>
          <p:nvPr/>
        </p:nvGrpSpPr>
        <p:grpSpPr>
          <a:xfrm>
            <a:off x="3955048" y="2255969"/>
            <a:ext cx="353645" cy="355557"/>
            <a:chOff x="-33286325" y="3944800"/>
            <a:chExt cx="291450" cy="293025"/>
          </a:xfrm>
        </p:grpSpPr>
        <p:sp>
          <p:nvSpPr>
            <p:cNvPr id="5816" name="Google Shape;5816;p5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52"/>
          <p:cNvGrpSpPr/>
          <p:nvPr/>
        </p:nvGrpSpPr>
        <p:grpSpPr>
          <a:xfrm>
            <a:off x="2613445" y="2729129"/>
            <a:ext cx="353645" cy="356527"/>
            <a:chOff x="-31452725" y="3191825"/>
            <a:chExt cx="291450" cy="293825"/>
          </a:xfrm>
        </p:grpSpPr>
        <p:sp>
          <p:nvSpPr>
            <p:cNvPr id="5821" name="Google Shape;5821;p5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52"/>
          <p:cNvGrpSpPr/>
          <p:nvPr/>
        </p:nvGrpSpPr>
        <p:grpSpPr>
          <a:xfrm>
            <a:off x="2612975" y="3200744"/>
            <a:ext cx="354586" cy="354586"/>
            <a:chOff x="-31452725" y="3551775"/>
            <a:chExt cx="292225" cy="292225"/>
          </a:xfrm>
        </p:grpSpPr>
        <p:sp>
          <p:nvSpPr>
            <p:cNvPr id="5826" name="Google Shape;5826;p5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52"/>
          <p:cNvGrpSpPr/>
          <p:nvPr/>
        </p:nvGrpSpPr>
        <p:grpSpPr>
          <a:xfrm>
            <a:off x="2611534" y="3664729"/>
            <a:ext cx="357468" cy="356497"/>
            <a:chOff x="-31455100" y="3909350"/>
            <a:chExt cx="294600" cy="293800"/>
          </a:xfrm>
        </p:grpSpPr>
        <p:sp>
          <p:nvSpPr>
            <p:cNvPr id="5831" name="Google Shape;5831;p5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52"/>
          <p:cNvGrpSpPr/>
          <p:nvPr/>
        </p:nvGrpSpPr>
        <p:grpSpPr>
          <a:xfrm>
            <a:off x="3952719" y="3665684"/>
            <a:ext cx="353645" cy="354586"/>
            <a:chOff x="-30345325" y="3918800"/>
            <a:chExt cx="291450" cy="292225"/>
          </a:xfrm>
        </p:grpSpPr>
        <p:sp>
          <p:nvSpPr>
            <p:cNvPr id="5834" name="Google Shape;5834;p5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52"/>
          <p:cNvGrpSpPr/>
          <p:nvPr/>
        </p:nvGrpSpPr>
        <p:grpSpPr>
          <a:xfrm>
            <a:off x="2172184" y="1821587"/>
            <a:ext cx="353645" cy="353645"/>
            <a:chOff x="-34763900" y="3561225"/>
            <a:chExt cx="291450" cy="291450"/>
          </a:xfrm>
        </p:grpSpPr>
        <p:sp>
          <p:nvSpPr>
            <p:cNvPr id="5840" name="Google Shape;5840;p5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3" name="Google Shape;5843;p5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52"/>
          <p:cNvGrpSpPr/>
          <p:nvPr/>
        </p:nvGrpSpPr>
        <p:grpSpPr>
          <a:xfrm>
            <a:off x="827081" y="2730099"/>
            <a:ext cx="354586" cy="354586"/>
            <a:chOff x="-32927950" y="3227275"/>
            <a:chExt cx="292225" cy="292225"/>
          </a:xfrm>
        </p:grpSpPr>
        <p:sp>
          <p:nvSpPr>
            <p:cNvPr id="5845" name="Google Shape;5845;p5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52"/>
          <p:cNvGrpSpPr/>
          <p:nvPr/>
        </p:nvGrpSpPr>
        <p:grpSpPr>
          <a:xfrm>
            <a:off x="826596" y="3201213"/>
            <a:ext cx="355557" cy="353645"/>
            <a:chOff x="-32927950" y="3586425"/>
            <a:chExt cx="293025" cy="291450"/>
          </a:xfrm>
        </p:grpSpPr>
        <p:sp>
          <p:nvSpPr>
            <p:cNvPr id="5851" name="Google Shape;5851;p5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52"/>
          <p:cNvGrpSpPr/>
          <p:nvPr/>
        </p:nvGrpSpPr>
        <p:grpSpPr>
          <a:xfrm>
            <a:off x="827081" y="3665198"/>
            <a:ext cx="354586" cy="355557"/>
            <a:chOff x="-32927950" y="3944800"/>
            <a:chExt cx="292225" cy="293025"/>
          </a:xfrm>
        </p:grpSpPr>
        <p:sp>
          <p:nvSpPr>
            <p:cNvPr id="5857" name="Google Shape;5857;p5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52"/>
          <p:cNvGrpSpPr/>
          <p:nvPr/>
        </p:nvGrpSpPr>
        <p:grpSpPr>
          <a:xfrm>
            <a:off x="3055873" y="2730449"/>
            <a:ext cx="354586" cy="353888"/>
            <a:chOff x="-31094350" y="3194000"/>
            <a:chExt cx="292225" cy="291650"/>
          </a:xfrm>
        </p:grpSpPr>
        <p:sp>
          <p:nvSpPr>
            <p:cNvPr id="5867" name="Google Shape;5867;p5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52"/>
          <p:cNvGrpSpPr/>
          <p:nvPr/>
        </p:nvGrpSpPr>
        <p:grpSpPr>
          <a:xfrm>
            <a:off x="3056343" y="3200941"/>
            <a:ext cx="353645" cy="354191"/>
            <a:chOff x="-31093575" y="3552550"/>
            <a:chExt cx="291450" cy="291900"/>
          </a:xfrm>
        </p:grpSpPr>
        <p:sp>
          <p:nvSpPr>
            <p:cNvPr id="5876" name="Google Shape;5876;p5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52"/>
          <p:cNvGrpSpPr/>
          <p:nvPr/>
        </p:nvGrpSpPr>
        <p:grpSpPr>
          <a:xfrm>
            <a:off x="2182711" y="1380546"/>
            <a:ext cx="332593" cy="353645"/>
            <a:chOff x="-34755225" y="3202075"/>
            <a:chExt cx="274100" cy="291450"/>
          </a:xfrm>
        </p:grpSpPr>
        <p:sp>
          <p:nvSpPr>
            <p:cNvPr id="5881" name="Google Shape;5881;p5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52"/>
          <p:cNvGrpSpPr/>
          <p:nvPr/>
        </p:nvGrpSpPr>
        <p:grpSpPr>
          <a:xfrm>
            <a:off x="3056343" y="3666169"/>
            <a:ext cx="353645" cy="353615"/>
            <a:chOff x="-31093575" y="3911725"/>
            <a:chExt cx="291450" cy="291425"/>
          </a:xfrm>
        </p:grpSpPr>
        <p:sp>
          <p:nvSpPr>
            <p:cNvPr id="5889" name="Google Shape;5889;p5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52"/>
          <p:cNvGrpSpPr/>
          <p:nvPr/>
        </p:nvGrpSpPr>
        <p:grpSpPr>
          <a:xfrm>
            <a:off x="2165773" y="4123136"/>
            <a:ext cx="356497" cy="354586"/>
            <a:chOff x="-29946000" y="3183175"/>
            <a:chExt cx="293800" cy="292225"/>
          </a:xfrm>
        </p:grpSpPr>
        <p:sp>
          <p:nvSpPr>
            <p:cNvPr id="5892" name="Google Shape;5892;p5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52"/>
          <p:cNvGrpSpPr/>
          <p:nvPr/>
        </p:nvGrpSpPr>
        <p:grpSpPr>
          <a:xfrm>
            <a:off x="2610305" y="1380289"/>
            <a:ext cx="358408" cy="354161"/>
            <a:chOff x="-34408675" y="3202075"/>
            <a:chExt cx="295375" cy="291875"/>
          </a:xfrm>
        </p:grpSpPr>
        <p:sp>
          <p:nvSpPr>
            <p:cNvPr id="5899" name="Google Shape;5899;p5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52"/>
          <p:cNvGrpSpPr/>
          <p:nvPr/>
        </p:nvGrpSpPr>
        <p:grpSpPr>
          <a:xfrm>
            <a:off x="2612216" y="1820283"/>
            <a:ext cx="354586" cy="356254"/>
            <a:chOff x="-34405525" y="3558075"/>
            <a:chExt cx="292225" cy="293600"/>
          </a:xfrm>
        </p:grpSpPr>
        <p:sp>
          <p:nvSpPr>
            <p:cNvPr id="5904" name="Google Shape;5904;p5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52"/>
          <p:cNvGrpSpPr/>
          <p:nvPr/>
        </p:nvGrpSpPr>
        <p:grpSpPr>
          <a:xfrm>
            <a:off x="2611730" y="2256940"/>
            <a:ext cx="355557" cy="353615"/>
            <a:chOff x="-34406325" y="3919600"/>
            <a:chExt cx="293025" cy="291425"/>
          </a:xfrm>
        </p:grpSpPr>
        <p:sp>
          <p:nvSpPr>
            <p:cNvPr id="5908" name="Google Shape;5908;p5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52"/>
          <p:cNvGrpSpPr/>
          <p:nvPr/>
        </p:nvGrpSpPr>
        <p:grpSpPr>
          <a:xfrm>
            <a:off x="1275628" y="2736303"/>
            <a:ext cx="353645" cy="342179"/>
            <a:chOff x="-32568800" y="3232000"/>
            <a:chExt cx="291450" cy="282000"/>
          </a:xfrm>
        </p:grpSpPr>
        <p:sp>
          <p:nvSpPr>
            <p:cNvPr id="5916" name="Google Shape;5916;p5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52"/>
          <p:cNvGrpSpPr/>
          <p:nvPr/>
        </p:nvGrpSpPr>
        <p:grpSpPr>
          <a:xfrm>
            <a:off x="1275158" y="3201213"/>
            <a:ext cx="354586" cy="353645"/>
            <a:chOff x="-32569575" y="3586425"/>
            <a:chExt cx="292225" cy="291450"/>
          </a:xfrm>
        </p:grpSpPr>
        <p:sp>
          <p:nvSpPr>
            <p:cNvPr id="5919" name="Google Shape;5919;p5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52"/>
          <p:cNvGrpSpPr/>
          <p:nvPr/>
        </p:nvGrpSpPr>
        <p:grpSpPr>
          <a:xfrm>
            <a:off x="1266073" y="3665805"/>
            <a:ext cx="372756" cy="354343"/>
            <a:chOff x="-32576675" y="3944600"/>
            <a:chExt cx="307200" cy="292025"/>
          </a:xfrm>
        </p:grpSpPr>
        <p:sp>
          <p:nvSpPr>
            <p:cNvPr id="5922" name="Google Shape;5922;p5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52"/>
          <p:cNvGrpSpPr/>
          <p:nvPr/>
        </p:nvGrpSpPr>
        <p:grpSpPr>
          <a:xfrm>
            <a:off x="3511040" y="2730100"/>
            <a:ext cx="354586" cy="354586"/>
            <a:chOff x="-30735200" y="3192625"/>
            <a:chExt cx="292225" cy="292225"/>
          </a:xfrm>
        </p:grpSpPr>
        <p:sp>
          <p:nvSpPr>
            <p:cNvPr id="5925" name="Google Shape;5925;p5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52"/>
          <p:cNvGrpSpPr/>
          <p:nvPr/>
        </p:nvGrpSpPr>
        <p:grpSpPr>
          <a:xfrm>
            <a:off x="3511040" y="3201532"/>
            <a:ext cx="354586" cy="353008"/>
            <a:chOff x="-30735200" y="3552550"/>
            <a:chExt cx="292225" cy="290925"/>
          </a:xfrm>
        </p:grpSpPr>
        <p:sp>
          <p:nvSpPr>
            <p:cNvPr id="5933" name="Google Shape;5933;p5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52"/>
          <p:cNvGrpSpPr/>
          <p:nvPr/>
        </p:nvGrpSpPr>
        <p:grpSpPr>
          <a:xfrm>
            <a:off x="3511040" y="3666154"/>
            <a:ext cx="354586" cy="353645"/>
            <a:chOff x="-30735200" y="3910925"/>
            <a:chExt cx="292225" cy="291450"/>
          </a:xfrm>
        </p:grpSpPr>
        <p:sp>
          <p:nvSpPr>
            <p:cNvPr id="5936" name="Google Shape;5936;p5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8" name="Google Shape;5938;p5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9" name="Google Shape;5939;p52"/>
          <p:cNvGrpSpPr/>
          <p:nvPr/>
        </p:nvGrpSpPr>
        <p:grpSpPr>
          <a:xfrm>
            <a:off x="4864547" y="1375808"/>
            <a:ext cx="358971" cy="359224"/>
            <a:chOff x="-57956275" y="3197925"/>
            <a:chExt cx="319000" cy="319225"/>
          </a:xfrm>
        </p:grpSpPr>
        <p:sp>
          <p:nvSpPr>
            <p:cNvPr id="5940" name="Google Shape;5940;p5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52"/>
          <p:cNvGrpSpPr/>
          <p:nvPr/>
        </p:nvGrpSpPr>
        <p:grpSpPr>
          <a:xfrm>
            <a:off x="4886701" y="1832234"/>
            <a:ext cx="314662" cy="358971"/>
            <a:chOff x="-57940525" y="3590375"/>
            <a:chExt cx="279625" cy="319000"/>
          </a:xfrm>
        </p:grpSpPr>
        <p:sp>
          <p:nvSpPr>
            <p:cNvPr id="5948" name="Google Shape;5948;p5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52"/>
          <p:cNvGrpSpPr/>
          <p:nvPr/>
        </p:nvGrpSpPr>
        <p:grpSpPr>
          <a:xfrm>
            <a:off x="4857582" y="2273605"/>
            <a:ext cx="358099" cy="358999"/>
            <a:chOff x="-57959425" y="3982600"/>
            <a:chExt cx="318225" cy="319025"/>
          </a:xfrm>
        </p:grpSpPr>
        <p:sp>
          <p:nvSpPr>
            <p:cNvPr id="5954" name="Google Shape;5954;p5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52"/>
          <p:cNvGrpSpPr/>
          <p:nvPr/>
        </p:nvGrpSpPr>
        <p:grpSpPr>
          <a:xfrm>
            <a:off x="7057749" y="1376934"/>
            <a:ext cx="357226" cy="357226"/>
            <a:chOff x="-55987225" y="3198925"/>
            <a:chExt cx="317450" cy="317450"/>
          </a:xfrm>
        </p:grpSpPr>
        <p:sp>
          <p:nvSpPr>
            <p:cNvPr id="5959" name="Google Shape;5959;p5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52"/>
          <p:cNvGrpSpPr/>
          <p:nvPr/>
        </p:nvGrpSpPr>
        <p:grpSpPr>
          <a:xfrm>
            <a:off x="7057749" y="1832965"/>
            <a:ext cx="357226" cy="357367"/>
            <a:chOff x="-55987225" y="3591025"/>
            <a:chExt cx="317450" cy="317575"/>
          </a:xfrm>
        </p:grpSpPr>
        <p:sp>
          <p:nvSpPr>
            <p:cNvPr id="5964" name="Google Shape;5964;p5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52"/>
          <p:cNvGrpSpPr/>
          <p:nvPr/>
        </p:nvGrpSpPr>
        <p:grpSpPr>
          <a:xfrm>
            <a:off x="7071665" y="2273605"/>
            <a:ext cx="358999" cy="358999"/>
            <a:chOff x="-55988800" y="3982600"/>
            <a:chExt cx="319025" cy="319025"/>
          </a:xfrm>
        </p:grpSpPr>
        <p:sp>
          <p:nvSpPr>
            <p:cNvPr id="5970" name="Google Shape;5970;p5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52"/>
          <p:cNvGrpSpPr/>
          <p:nvPr/>
        </p:nvGrpSpPr>
        <p:grpSpPr>
          <a:xfrm>
            <a:off x="5730184" y="2731562"/>
            <a:ext cx="356326" cy="358971"/>
            <a:chOff x="-54026025" y="3192625"/>
            <a:chExt cx="316650" cy="319000"/>
          </a:xfrm>
        </p:grpSpPr>
        <p:sp>
          <p:nvSpPr>
            <p:cNvPr id="5976" name="Google Shape;5976;p5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52"/>
          <p:cNvGrpSpPr/>
          <p:nvPr/>
        </p:nvGrpSpPr>
        <p:grpSpPr>
          <a:xfrm>
            <a:off x="5750130" y="3202536"/>
            <a:ext cx="316434" cy="358099"/>
            <a:chOff x="-54007925" y="3584850"/>
            <a:chExt cx="281200" cy="318225"/>
          </a:xfrm>
        </p:grpSpPr>
        <p:sp>
          <p:nvSpPr>
            <p:cNvPr id="5985" name="Google Shape;5985;p5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52"/>
          <p:cNvGrpSpPr/>
          <p:nvPr/>
        </p:nvGrpSpPr>
        <p:grpSpPr>
          <a:xfrm>
            <a:off x="5750130" y="3664421"/>
            <a:ext cx="316434" cy="358914"/>
            <a:chOff x="-54007925" y="3975575"/>
            <a:chExt cx="281200" cy="318950"/>
          </a:xfrm>
        </p:grpSpPr>
        <p:sp>
          <p:nvSpPr>
            <p:cNvPr id="5992" name="Google Shape;5992;p5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52"/>
          <p:cNvGrpSpPr/>
          <p:nvPr/>
        </p:nvGrpSpPr>
        <p:grpSpPr>
          <a:xfrm>
            <a:off x="7984996" y="2748891"/>
            <a:ext cx="274770" cy="358492"/>
            <a:chOff x="-52005775" y="3208025"/>
            <a:chExt cx="244175" cy="318575"/>
          </a:xfrm>
        </p:grpSpPr>
        <p:sp>
          <p:nvSpPr>
            <p:cNvPr id="5997" name="Google Shape;5997;p5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52"/>
          <p:cNvGrpSpPr/>
          <p:nvPr/>
        </p:nvGrpSpPr>
        <p:grpSpPr>
          <a:xfrm>
            <a:off x="5291462" y="1376934"/>
            <a:ext cx="358099" cy="358099"/>
            <a:chOff x="-57568775" y="3198925"/>
            <a:chExt cx="318225" cy="318225"/>
          </a:xfrm>
        </p:grpSpPr>
        <p:sp>
          <p:nvSpPr>
            <p:cNvPr id="6009" name="Google Shape;6009;p5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52"/>
          <p:cNvGrpSpPr/>
          <p:nvPr/>
        </p:nvGrpSpPr>
        <p:grpSpPr>
          <a:xfrm>
            <a:off x="5313181" y="1832234"/>
            <a:ext cx="314662" cy="358099"/>
            <a:chOff x="-57549075" y="3590375"/>
            <a:chExt cx="279625" cy="318225"/>
          </a:xfrm>
        </p:grpSpPr>
        <p:sp>
          <p:nvSpPr>
            <p:cNvPr id="6016" name="Google Shape;6016;p5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52"/>
          <p:cNvGrpSpPr/>
          <p:nvPr/>
        </p:nvGrpSpPr>
        <p:grpSpPr>
          <a:xfrm>
            <a:off x="5305378" y="2273605"/>
            <a:ext cx="359871" cy="359871"/>
            <a:chOff x="-57570350" y="3982600"/>
            <a:chExt cx="319800" cy="319800"/>
          </a:xfrm>
        </p:grpSpPr>
        <p:sp>
          <p:nvSpPr>
            <p:cNvPr id="6021" name="Google Shape;6021;p5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52"/>
          <p:cNvGrpSpPr/>
          <p:nvPr/>
        </p:nvGrpSpPr>
        <p:grpSpPr>
          <a:xfrm>
            <a:off x="7520416" y="1376033"/>
            <a:ext cx="314662" cy="358999"/>
            <a:chOff x="-55576850" y="3198125"/>
            <a:chExt cx="279625" cy="319025"/>
          </a:xfrm>
        </p:grpSpPr>
        <p:sp>
          <p:nvSpPr>
            <p:cNvPr id="6026" name="Google Shape;6026;p5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52"/>
          <p:cNvGrpSpPr/>
          <p:nvPr/>
        </p:nvGrpSpPr>
        <p:grpSpPr>
          <a:xfrm>
            <a:off x="7497812" y="1832009"/>
            <a:ext cx="359871" cy="358324"/>
            <a:chOff x="-55596550" y="3590175"/>
            <a:chExt cx="319800" cy="318425"/>
          </a:xfrm>
        </p:grpSpPr>
        <p:sp>
          <p:nvSpPr>
            <p:cNvPr id="6031" name="Google Shape;6031;p5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52"/>
          <p:cNvGrpSpPr/>
          <p:nvPr/>
        </p:nvGrpSpPr>
        <p:grpSpPr>
          <a:xfrm>
            <a:off x="7513049" y="2273351"/>
            <a:ext cx="358999" cy="359252"/>
            <a:chOff x="-55595775" y="3982375"/>
            <a:chExt cx="319025" cy="319250"/>
          </a:xfrm>
        </p:grpSpPr>
        <p:sp>
          <p:nvSpPr>
            <p:cNvPr id="6036" name="Google Shape;6036;p5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52"/>
          <p:cNvGrpSpPr/>
          <p:nvPr/>
        </p:nvGrpSpPr>
        <p:grpSpPr>
          <a:xfrm>
            <a:off x="6170232" y="2731562"/>
            <a:ext cx="358999" cy="358099"/>
            <a:chOff x="-53635375" y="3192625"/>
            <a:chExt cx="319025" cy="318225"/>
          </a:xfrm>
        </p:grpSpPr>
        <p:sp>
          <p:nvSpPr>
            <p:cNvPr id="6043" name="Google Shape;6043;p5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52"/>
          <p:cNvGrpSpPr/>
          <p:nvPr/>
        </p:nvGrpSpPr>
        <p:grpSpPr>
          <a:xfrm>
            <a:off x="6192401" y="3202536"/>
            <a:ext cx="314662" cy="358999"/>
            <a:chOff x="-53615675" y="3584850"/>
            <a:chExt cx="279625" cy="319025"/>
          </a:xfrm>
        </p:grpSpPr>
        <p:sp>
          <p:nvSpPr>
            <p:cNvPr id="6047" name="Google Shape;6047;p5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52"/>
          <p:cNvGrpSpPr/>
          <p:nvPr/>
        </p:nvGrpSpPr>
        <p:grpSpPr>
          <a:xfrm>
            <a:off x="6170246" y="3665461"/>
            <a:ext cx="358971" cy="357874"/>
            <a:chOff x="-53634575" y="3976500"/>
            <a:chExt cx="319000" cy="318025"/>
          </a:xfrm>
        </p:grpSpPr>
        <p:sp>
          <p:nvSpPr>
            <p:cNvPr id="6051" name="Google Shape;6051;p5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52"/>
          <p:cNvGrpSpPr/>
          <p:nvPr/>
        </p:nvGrpSpPr>
        <p:grpSpPr>
          <a:xfrm>
            <a:off x="7965050" y="3208415"/>
            <a:ext cx="314662" cy="358436"/>
            <a:chOff x="-52023900" y="3590075"/>
            <a:chExt cx="279625" cy="318525"/>
          </a:xfrm>
        </p:grpSpPr>
        <p:sp>
          <p:nvSpPr>
            <p:cNvPr id="6060" name="Google Shape;6060;p5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52"/>
          <p:cNvGrpSpPr/>
          <p:nvPr/>
        </p:nvGrpSpPr>
        <p:grpSpPr>
          <a:xfrm>
            <a:off x="5728292" y="1376934"/>
            <a:ext cx="358971" cy="358971"/>
            <a:chOff x="-57173375" y="3198925"/>
            <a:chExt cx="319000" cy="319000"/>
          </a:xfrm>
        </p:grpSpPr>
        <p:sp>
          <p:nvSpPr>
            <p:cNvPr id="6068" name="Google Shape;6068;p5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52"/>
          <p:cNvGrpSpPr/>
          <p:nvPr/>
        </p:nvGrpSpPr>
        <p:grpSpPr>
          <a:xfrm>
            <a:off x="5729178" y="1854374"/>
            <a:ext cx="357198" cy="314690"/>
            <a:chOff x="-57176525" y="3610050"/>
            <a:chExt cx="317425" cy="279650"/>
          </a:xfrm>
        </p:grpSpPr>
        <p:sp>
          <p:nvSpPr>
            <p:cNvPr id="6073" name="Google Shape;6073;p5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52"/>
          <p:cNvGrpSpPr/>
          <p:nvPr/>
        </p:nvGrpSpPr>
        <p:grpSpPr>
          <a:xfrm>
            <a:off x="7939633" y="1376934"/>
            <a:ext cx="358099" cy="356326"/>
            <a:chOff x="-55202750" y="3198925"/>
            <a:chExt cx="318225" cy="316650"/>
          </a:xfrm>
        </p:grpSpPr>
        <p:sp>
          <p:nvSpPr>
            <p:cNvPr id="6079" name="Google Shape;6079;p5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52"/>
          <p:cNvGrpSpPr/>
          <p:nvPr/>
        </p:nvGrpSpPr>
        <p:grpSpPr>
          <a:xfrm>
            <a:off x="7950267" y="1832234"/>
            <a:ext cx="336830" cy="358099"/>
            <a:chOff x="-55194875" y="3590375"/>
            <a:chExt cx="299325" cy="318225"/>
          </a:xfrm>
        </p:grpSpPr>
        <p:sp>
          <p:nvSpPr>
            <p:cNvPr id="6082" name="Google Shape;6082;p5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52"/>
          <p:cNvGrpSpPr/>
          <p:nvPr/>
        </p:nvGrpSpPr>
        <p:grpSpPr>
          <a:xfrm>
            <a:off x="7954884" y="2274505"/>
            <a:ext cx="357198" cy="357198"/>
            <a:chOff x="-55203525" y="3983400"/>
            <a:chExt cx="317425" cy="317425"/>
          </a:xfrm>
        </p:grpSpPr>
        <p:sp>
          <p:nvSpPr>
            <p:cNvPr id="6088" name="Google Shape;6088;p5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52"/>
          <p:cNvGrpSpPr/>
          <p:nvPr/>
        </p:nvGrpSpPr>
        <p:grpSpPr>
          <a:xfrm>
            <a:off x="6621365" y="2731562"/>
            <a:ext cx="335930" cy="358971"/>
            <a:chOff x="-53232900" y="3192625"/>
            <a:chExt cx="298525" cy="319000"/>
          </a:xfrm>
        </p:grpSpPr>
        <p:sp>
          <p:nvSpPr>
            <p:cNvPr id="6092" name="Google Shape;6092;p5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52"/>
          <p:cNvGrpSpPr/>
          <p:nvPr/>
        </p:nvGrpSpPr>
        <p:grpSpPr>
          <a:xfrm>
            <a:off x="6610731" y="3202536"/>
            <a:ext cx="357198" cy="356326"/>
            <a:chOff x="-53242350" y="3584850"/>
            <a:chExt cx="317425" cy="316650"/>
          </a:xfrm>
        </p:grpSpPr>
        <p:sp>
          <p:nvSpPr>
            <p:cNvPr id="6101" name="Google Shape;6101;p5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52"/>
          <p:cNvGrpSpPr/>
          <p:nvPr/>
        </p:nvGrpSpPr>
        <p:grpSpPr>
          <a:xfrm>
            <a:off x="6631999" y="3665236"/>
            <a:ext cx="314662" cy="358999"/>
            <a:chOff x="-53224225" y="3976300"/>
            <a:chExt cx="279625" cy="319025"/>
          </a:xfrm>
        </p:grpSpPr>
        <p:sp>
          <p:nvSpPr>
            <p:cNvPr id="6107" name="Google Shape;6107;p5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52"/>
          <p:cNvGrpSpPr/>
          <p:nvPr/>
        </p:nvGrpSpPr>
        <p:grpSpPr>
          <a:xfrm>
            <a:off x="7942896" y="3672917"/>
            <a:ext cx="358971" cy="358408"/>
            <a:chOff x="-52043575" y="3983125"/>
            <a:chExt cx="319000" cy="318500"/>
          </a:xfrm>
        </p:grpSpPr>
        <p:sp>
          <p:nvSpPr>
            <p:cNvPr id="6115" name="Google Shape;6115;p5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52"/>
          <p:cNvGrpSpPr/>
          <p:nvPr/>
        </p:nvGrpSpPr>
        <p:grpSpPr>
          <a:xfrm>
            <a:off x="6196836" y="1376934"/>
            <a:ext cx="314662" cy="358971"/>
            <a:chOff x="-56766175" y="3198925"/>
            <a:chExt cx="279625" cy="319000"/>
          </a:xfrm>
        </p:grpSpPr>
        <p:sp>
          <p:nvSpPr>
            <p:cNvPr id="6125" name="Google Shape;6125;p5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52"/>
          <p:cNvGrpSpPr/>
          <p:nvPr/>
        </p:nvGrpSpPr>
        <p:grpSpPr>
          <a:xfrm>
            <a:off x="6195950" y="1832234"/>
            <a:ext cx="316434" cy="358099"/>
            <a:chOff x="-56766175" y="3590375"/>
            <a:chExt cx="281200" cy="318225"/>
          </a:xfrm>
        </p:grpSpPr>
        <p:sp>
          <p:nvSpPr>
            <p:cNvPr id="6133" name="Google Shape;6133;p5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52"/>
          <p:cNvGrpSpPr/>
          <p:nvPr/>
        </p:nvGrpSpPr>
        <p:grpSpPr>
          <a:xfrm>
            <a:off x="6232906" y="2273605"/>
            <a:ext cx="272126" cy="358099"/>
            <a:chOff x="-56747275" y="3982600"/>
            <a:chExt cx="241825" cy="318225"/>
          </a:xfrm>
        </p:grpSpPr>
        <p:sp>
          <p:nvSpPr>
            <p:cNvPr id="6138" name="Google Shape;6138;p5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52"/>
          <p:cNvGrpSpPr/>
          <p:nvPr/>
        </p:nvGrpSpPr>
        <p:grpSpPr>
          <a:xfrm>
            <a:off x="4840657" y="3215842"/>
            <a:ext cx="358999" cy="342991"/>
            <a:chOff x="-54812875" y="3596675"/>
            <a:chExt cx="319025" cy="304800"/>
          </a:xfrm>
        </p:grpSpPr>
        <p:sp>
          <p:nvSpPr>
            <p:cNvPr id="6146" name="Google Shape;6146;p5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3" name="Google Shape;6153;p5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5" name="Google Shape;6155;p52"/>
          <p:cNvGrpSpPr/>
          <p:nvPr/>
        </p:nvGrpSpPr>
        <p:grpSpPr>
          <a:xfrm>
            <a:off x="4862826" y="3672326"/>
            <a:ext cx="314662" cy="358099"/>
            <a:chOff x="-54793175" y="3982600"/>
            <a:chExt cx="279625" cy="318225"/>
          </a:xfrm>
        </p:grpSpPr>
        <p:sp>
          <p:nvSpPr>
            <p:cNvPr id="6156" name="Google Shape;6156;p5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52"/>
          <p:cNvGrpSpPr/>
          <p:nvPr/>
        </p:nvGrpSpPr>
        <p:grpSpPr>
          <a:xfrm>
            <a:off x="7074284" y="2731562"/>
            <a:ext cx="314662" cy="358099"/>
            <a:chOff x="-52832000" y="3192625"/>
            <a:chExt cx="279625" cy="318225"/>
          </a:xfrm>
        </p:grpSpPr>
        <p:sp>
          <p:nvSpPr>
            <p:cNvPr id="6164" name="Google Shape;6164;p5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52"/>
          <p:cNvGrpSpPr/>
          <p:nvPr/>
        </p:nvGrpSpPr>
        <p:grpSpPr>
          <a:xfrm>
            <a:off x="5760817" y="2272929"/>
            <a:ext cx="323524" cy="358774"/>
            <a:chOff x="-57162350" y="3982000"/>
            <a:chExt cx="287500" cy="318825"/>
          </a:xfrm>
        </p:grpSpPr>
        <p:sp>
          <p:nvSpPr>
            <p:cNvPr id="6173" name="Google Shape;6173;p5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52"/>
          <p:cNvGrpSpPr/>
          <p:nvPr/>
        </p:nvGrpSpPr>
        <p:grpSpPr>
          <a:xfrm>
            <a:off x="7052130" y="3203436"/>
            <a:ext cx="358971" cy="357198"/>
            <a:chOff x="-52851675" y="3585650"/>
            <a:chExt cx="319000" cy="317425"/>
          </a:xfrm>
        </p:grpSpPr>
        <p:sp>
          <p:nvSpPr>
            <p:cNvPr id="6182" name="Google Shape;6182;p5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52"/>
          <p:cNvGrpSpPr/>
          <p:nvPr/>
        </p:nvGrpSpPr>
        <p:grpSpPr>
          <a:xfrm>
            <a:off x="7074284" y="3665236"/>
            <a:ext cx="314662" cy="358999"/>
            <a:chOff x="-52832000" y="3976300"/>
            <a:chExt cx="279625" cy="319025"/>
          </a:xfrm>
        </p:grpSpPr>
        <p:sp>
          <p:nvSpPr>
            <p:cNvPr id="6189" name="Google Shape;6189;p5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52"/>
          <p:cNvGrpSpPr/>
          <p:nvPr/>
        </p:nvGrpSpPr>
        <p:grpSpPr>
          <a:xfrm>
            <a:off x="6191490" y="4119884"/>
            <a:ext cx="316434" cy="358099"/>
            <a:chOff x="-51633225" y="3198925"/>
            <a:chExt cx="281200" cy="318225"/>
          </a:xfrm>
        </p:grpSpPr>
        <p:sp>
          <p:nvSpPr>
            <p:cNvPr id="6195" name="Google Shape;6195;p5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52"/>
          <p:cNvGrpSpPr/>
          <p:nvPr/>
        </p:nvGrpSpPr>
        <p:grpSpPr>
          <a:xfrm>
            <a:off x="6610314" y="1377806"/>
            <a:ext cx="365188" cy="357226"/>
            <a:chOff x="-56396775" y="3199700"/>
            <a:chExt cx="324525" cy="317450"/>
          </a:xfrm>
        </p:grpSpPr>
        <p:sp>
          <p:nvSpPr>
            <p:cNvPr id="6203" name="Google Shape;6203;p5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52"/>
          <p:cNvGrpSpPr/>
          <p:nvPr/>
        </p:nvGrpSpPr>
        <p:grpSpPr>
          <a:xfrm>
            <a:off x="6613408" y="1843740"/>
            <a:ext cx="358999" cy="335958"/>
            <a:chOff x="-56394425" y="3600600"/>
            <a:chExt cx="319025" cy="298550"/>
          </a:xfrm>
        </p:grpSpPr>
        <p:sp>
          <p:nvSpPr>
            <p:cNvPr id="6210" name="Google Shape;6210;p5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52"/>
          <p:cNvGrpSpPr/>
          <p:nvPr/>
        </p:nvGrpSpPr>
        <p:grpSpPr>
          <a:xfrm>
            <a:off x="6644175" y="2274505"/>
            <a:ext cx="327068" cy="357198"/>
            <a:chOff x="-56379450" y="3983400"/>
            <a:chExt cx="290650" cy="317425"/>
          </a:xfrm>
        </p:grpSpPr>
        <p:sp>
          <p:nvSpPr>
            <p:cNvPr id="6214" name="Google Shape;6214;p5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52"/>
          <p:cNvGrpSpPr/>
          <p:nvPr/>
        </p:nvGrpSpPr>
        <p:grpSpPr>
          <a:xfrm>
            <a:off x="5307879" y="2738651"/>
            <a:ext cx="316434" cy="358971"/>
            <a:chOff x="-54401725" y="3198925"/>
            <a:chExt cx="281200" cy="319000"/>
          </a:xfrm>
        </p:grpSpPr>
        <p:sp>
          <p:nvSpPr>
            <p:cNvPr id="6223" name="Google Shape;6223;p5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52"/>
          <p:cNvGrpSpPr/>
          <p:nvPr/>
        </p:nvGrpSpPr>
        <p:grpSpPr>
          <a:xfrm>
            <a:off x="5308766" y="3208753"/>
            <a:ext cx="314662" cy="358099"/>
            <a:chOff x="-54401725" y="3590375"/>
            <a:chExt cx="279625" cy="318225"/>
          </a:xfrm>
        </p:grpSpPr>
        <p:sp>
          <p:nvSpPr>
            <p:cNvPr id="6235" name="Google Shape;6235;p5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52"/>
          <p:cNvGrpSpPr/>
          <p:nvPr/>
        </p:nvGrpSpPr>
        <p:grpSpPr>
          <a:xfrm>
            <a:off x="5306557" y="3672326"/>
            <a:ext cx="319079" cy="358099"/>
            <a:chOff x="-54403300" y="3982600"/>
            <a:chExt cx="283550" cy="318225"/>
          </a:xfrm>
        </p:grpSpPr>
        <p:sp>
          <p:nvSpPr>
            <p:cNvPr id="6242" name="Google Shape;6242;p5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52"/>
          <p:cNvGrpSpPr/>
          <p:nvPr/>
        </p:nvGrpSpPr>
        <p:grpSpPr>
          <a:xfrm>
            <a:off x="7493951" y="2733559"/>
            <a:ext cx="356298" cy="356973"/>
            <a:chOff x="-52458650" y="3194400"/>
            <a:chExt cx="316625" cy="317225"/>
          </a:xfrm>
        </p:grpSpPr>
        <p:sp>
          <p:nvSpPr>
            <p:cNvPr id="6248" name="Google Shape;6248;p5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2"/>
          <p:cNvGrpSpPr/>
          <p:nvPr/>
        </p:nvGrpSpPr>
        <p:grpSpPr>
          <a:xfrm>
            <a:off x="4862826" y="2738651"/>
            <a:ext cx="314662" cy="358971"/>
            <a:chOff x="-54793175" y="3198925"/>
            <a:chExt cx="279625" cy="319000"/>
          </a:xfrm>
        </p:grpSpPr>
        <p:sp>
          <p:nvSpPr>
            <p:cNvPr id="6257" name="Google Shape;6257;p5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52"/>
          <p:cNvGrpSpPr/>
          <p:nvPr/>
        </p:nvGrpSpPr>
        <p:grpSpPr>
          <a:xfrm>
            <a:off x="7503249" y="3202536"/>
            <a:ext cx="337703" cy="357845"/>
            <a:chOff x="-52450000" y="3584850"/>
            <a:chExt cx="300100" cy="318000"/>
          </a:xfrm>
        </p:grpSpPr>
        <p:sp>
          <p:nvSpPr>
            <p:cNvPr id="6265" name="Google Shape;6265;p5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52"/>
          <p:cNvGrpSpPr/>
          <p:nvPr/>
        </p:nvGrpSpPr>
        <p:grpSpPr>
          <a:xfrm>
            <a:off x="7514769" y="3667009"/>
            <a:ext cx="314662" cy="357226"/>
            <a:chOff x="-52440550" y="3977875"/>
            <a:chExt cx="279625" cy="317450"/>
          </a:xfrm>
        </p:grpSpPr>
        <p:sp>
          <p:nvSpPr>
            <p:cNvPr id="6273" name="Google Shape;6273;p5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52"/>
          <p:cNvGrpSpPr/>
          <p:nvPr/>
        </p:nvGrpSpPr>
        <p:grpSpPr>
          <a:xfrm>
            <a:off x="6626703" y="4123215"/>
            <a:ext cx="314662" cy="358999"/>
            <a:chOff x="-51623775" y="3584850"/>
            <a:chExt cx="279625" cy="319025"/>
          </a:xfrm>
        </p:grpSpPr>
        <p:sp>
          <p:nvSpPr>
            <p:cNvPr id="6282" name="Google Shape;6282;p5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1" name="Google Shape;6291;p5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292" name="Google Shape;6292;p5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7" name="Shape 267"/>
        <p:cNvGrpSpPr/>
        <p:nvPr/>
      </p:nvGrpSpPr>
      <p:grpSpPr>
        <a:xfrm>
          <a:off x="0" y="0"/>
          <a:ext cx="0" cy="0"/>
          <a:chOff x="0" y="0"/>
          <a:chExt cx="0" cy="0"/>
        </a:xfrm>
      </p:grpSpPr>
      <p:sp>
        <p:nvSpPr>
          <p:cNvPr id="268" name="Google Shape;268;p26"/>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69" name="Google Shape;269;p26"/>
          <p:cNvSpPr txBox="1"/>
          <p:nvPr>
            <p:ph idx="2" type="title"/>
          </p:nvPr>
        </p:nvSpPr>
        <p:spPr>
          <a:xfrm>
            <a:off x="937626" y="2332508"/>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270" name="Google Shape;270;p26"/>
          <p:cNvSpPr txBox="1"/>
          <p:nvPr>
            <p:ph idx="1" type="subTitle"/>
          </p:nvPr>
        </p:nvSpPr>
        <p:spPr>
          <a:xfrm>
            <a:off x="937626" y="2787074"/>
            <a:ext cx="2175300" cy="12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a:t>
            </a:r>
            <a:endParaRPr/>
          </a:p>
        </p:txBody>
      </p:sp>
      <p:sp>
        <p:nvSpPr>
          <p:cNvPr id="271" name="Google Shape;271;p26"/>
          <p:cNvSpPr txBox="1"/>
          <p:nvPr>
            <p:ph idx="3" type="title"/>
          </p:nvPr>
        </p:nvSpPr>
        <p:spPr>
          <a:xfrm>
            <a:off x="3484350" y="2332508"/>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Marketing</a:t>
            </a:r>
            <a:endParaRPr/>
          </a:p>
        </p:txBody>
      </p:sp>
      <p:sp>
        <p:nvSpPr>
          <p:cNvPr id="272" name="Google Shape;272;p26"/>
          <p:cNvSpPr txBox="1"/>
          <p:nvPr>
            <p:ph idx="4" type="subTitle"/>
          </p:nvPr>
        </p:nvSpPr>
        <p:spPr>
          <a:xfrm>
            <a:off x="3484350" y="2787074"/>
            <a:ext cx="2175300" cy="12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73" name="Google Shape;273;p26"/>
          <p:cNvSpPr txBox="1"/>
          <p:nvPr>
            <p:ph idx="5" type="title"/>
          </p:nvPr>
        </p:nvSpPr>
        <p:spPr>
          <a:xfrm>
            <a:off x="6031074" y="2332508"/>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74" name="Google Shape;274;p26"/>
          <p:cNvSpPr txBox="1"/>
          <p:nvPr>
            <p:ph idx="6" type="subTitle"/>
          </p:nvPr>
        </p:nvSpPr>
        <p:spPr>
          <a:xfrm>
            <a:off x="6031074" y="2787074"/>
            <a:ext cx="2175300" cy="12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a:t>
            </a:r>
            <a:r>
              <a:rPr lang="en"/>
              <a:t>It's </a:t>
            </a:r>
            <a:r>
              <a:rPr lang="en"/>
              <a:t>composed mostly of hydrogen and helium. Saturn was named after the Roman god of wealth and agriculture</a:t>
            </a:r>
            <a:endParaRPr/>
          </a:p>
        </p:txBody>
      </p:sp>
      <p:sp>
        <p:nvSpPr>
          <p:cNvPr id="275" name="Google Shape;275;p26"/>
          <p:cNvSpPr txBox="1"/>
          <p:nvPr>
            <p:ph idx="7" type="title"/>
          </p:nvPr>
        </p:nvSpPr>
        <p:spPr>
          <a:xfrm>
            <a:off x="1657926" y="1788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6" name="Google Shape;276;p26"/>
          <p:cNvSpPr txBox="1"/>
          <p:nvPr>
            <p:ph idx="8" type="title"/>
          </p:nvPr>
        </p:nvSpPr>
        <p:spPr>
          <a:xfrm>
            <a:off x="4204650" y="1788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7" name="Google Shape;277;p26"/>
          <p:cNvSpPr txBox="1"/>
          <p:nvPr>
            <p:ph idx="9" type="title"/>
          </p:nvPr>
        </p:nvSpPr>
        <p:spPr>
          <a:xfrm>
            <a:off x="6751374" y="1788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278" name="Google Shape;278;p26"/>
          <p:cNvPicPr preferRelativeResize="0"/>
          <p:nvPr/>
        </p:nvPicPr>
        <p:blipFill>
          <a:blip r:embed="rId3">
            <a:alphaModFix/>
          </a:blip>
          <a:stretch>
            <a:fillRect/>
          </a:stretch>
        </p:blipFill>
        <p:spPr>
          <a:xfrm>
            <a:off x="8207512" y="2288750"/>
            <a:ext cx="446529" cy="4758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96" name="Shape 6296"/>
        <p:cNvGrpSpPr/>
        <p:nvPr/>
      </p:nvGrpSpPr>
      <p:grpSpPr>
        <a:xfrm>
          <a:off x="0" y="0"/>
          <a:ext cx="0" cy="0"/>
          <a:chOff x="0" y="0"/>
          <a:chExt cx="0" cy="0"/>
        </a:xfrm>
      </p:grpSpPr>
      <p:grpSp>
        <p:nvGrpSpPr>
          <p:cNvPr id="6297" name="Google Shape;6297;p53"/>
          <p:cNvGrpSpPr/>
          <p:nvPr/>
        </p:nvGrpSpPr>
        <p:grpSpPr>
          <a:xfrm>
            <a:off x="866775" y="1386849"/>
            <a:ext cx="276003" cy="357300"/>
            <a:chOff x="-50469125" y="3183175"/>
            <a:chExt cx="233150" cy="301825"/>
          </a:xfrm>
        </p:grpSpPr>
        <p:sp>
          <p:nvSpPr>
            <p:cNvPr id="6298" name="Google Shape;6298;p5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53"/>
          <p:cNvGrpSpPr/>
          <p:nvPr/>
        </p:nvGrpSpPr>
        <p:grpSpPr>
          <a:xfrm>
            <a:off x="826674" y="1822251"/>
            <a:ext cx="356205" cy="355288"/>
            <a:chOff x="-50504575" y="3550975"/>
            <a:chExt cx="300900" cy="300125"/>
          </a:xfrm>
        </p:grpSpPr>
        <p:sp>
          <p:nvSpPr>
            <p:cNvPr id="6302" name="Google Shape;6302;p5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53"/>
          <p:cNvGrpSpPr/>
          <p:nvPr/>
        </p:nvGrpSpPr>
        <p:grpSpPr>
          <a:xfrm>
            <a:off x="826674" y="2260493"/>
            <a:ext cx="356205" cy="354341"/>
            <a:chOff x="-50503000" y="3921175"/>
            <a:chExt cx="300900" cy="299325"/>
          </a:xfrm>
        </p:grpSpPr>
        <p:sp>
          <p:nvSpPr>
            <p:cNvPr id="6307" name="Google Shape;6307;p5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53"/>
          <p:cNvGrpSpPr/>
          <p:nvPr/>
        </p:nvGrpSpPr>
        <p:grpSpPr>
          <a:xfrm>
            <a:off x="3030727" y="1406411"/>
            <a:ext cx="355258" cy="356205"/>
            <a:chOff x="-48630025" y="3199700"/>
            <a:chExt cx="300100" cy="300900"/>
          </a:xfrm>
        </p:grpSpPr>
        <p:sp>
          <p:nvSpPr>
            <p:cNvPr id="6313" name="Google Shape;6313;p5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53"/>
          <p:cNvGrpSpPr/>
          <p:nvPr/>
        </p:nvGrpSpPr>
        <p:grpSpPr>
          <a:xfrm>
            <a:off x="3030727" y="1843707"/>
            <a:ext cx="355258" cy="355258"/>
            <a:chOff x="-48630025" y="3569100"/>
            <a:chExt cx="300100" cy="300100"/>
          </a:xfrm>
        </p:grpSpPr>
        <p:sp>
          <p:nvSpPr>
            <p:cNvPr id="6317" name="Google Shape;6317;p5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53"/>
          <p:cNvGrpSpPr/>
          <p:nvPr/>
        </p:nvGrpSpPr>
        <p:grpSpPr>
          <a:xfrm>
            <a:off x="3031201" y="2281003"/>
            <a:ext cx="354311" cy="353394"/>
            <a:chOff x="-48629225" y="3938500"/>
            <a:chExt cx="299300" cy="298525"/>
          </a:xfrm>
        </p:grpSpPr>
        <p:sp>
          <p:nvSpPr>
            <p:cNvPr id="6328" name="Google Shape;6328;p5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53"/>
          <p:cNvGrpSpPr/>
          <p:nvPr/>
        </p:nvGrpSpPr>
        <p:grpSpPr>
          <a:xfrm>
            <a:off x="1766604" y="2752344"/>
            <a:ext cx="311458" cy="354341"/>
            <a:chOff x="-46762575" y="3200500"/>
            <a:chExt cx="263100" cy="299325"/>
          </a:xfrm>
        </p:grpSpPr>
        <p:sp>
          <p:nvSpPr>
            <p:cNvPr id="6333" name="Google Shape;6333;p5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53"/>
          <p:cNvGrpSpPr/>
          <p:nvPr/>
        </p:nvGrpSpPr>
        <p:grpSpPr>
          <a:xfrm>
            <a:off x="1744689" y="3211066"/>
            <a:ext cx="355288" cy="312375"/>
            <a:chOff x="-46779900" y="3588000"/>
            <a:chExt cx="300125" cy="263875"/>
          </a:xfrm>
        </p:grpSpPr>
        <p:sp>
          <p:nvSpPr>
            <p:cNvPr id="6339" name="Google Shape;6339;p5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53"/>
          <p:cNvGrpSpPr/>
          <p:nvPr/>
        </p:nvGrpSpPr>
        <p:grpSpPr>
          <a:xfrm>
            <a:off x="1745162" y="3625988"/>
            <a:ext cx="354341" cy="353394"/>
            <a:chOff x="-46779100" y="3938500"/>
            <a:chExt cx="299325" cy="298525"/>
          </a:xfrm>
        </p:grpSpPr>
        <p:sp>
          <p:nvSpPr>
            <p:cNvPr id="6344" name="Google Shape;6344;p5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53"/>
          <p:cNvGrpSpPr/>
          <p:nvPr/>
        </p:nvGrpSpPr>
        <p:grpSpPr>
          <a:xfrm>
            <a:off x="3952900" y="2758855"/>
            <a:ext cx="355258" cy="355288"/>
            <a:chOff x="-44924250" y="3206000"/>
            <a:chExt cx="300100" cy="300125"/>
          </a:xfrm>
        </p:grpSpPr>
        <p:sp>
          <p:nvSpPr>
            <p:cNvPr id="6347" name="Google Shape;6347;p5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53"/>
          <p:cNvGrpSpPr/>
          <p:nvPr/>
        </p:nvGrpSpPr>
        <p:grpSpPr>
          <a:xfrm>
            <a:off x="1267386" y="1386849"/>
            <a:ext cx="355258" cy="355258"/>
            <a:chOff x="-50134375" y="3183175"/>
            <a:chExt cx="300100" cy="300100"/>
          </a:xfrm>
        </p:grpSpPr>
        <p:sp>
          <p:nvSpPr>
            <p:cNvPr id="6353" name="Google Shape;6353;p5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5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53"/>
          <p:cNvGrpSpPr/>
          <p:nvPr/>
        </p:nvGrpSpPr>
        <p:grpSpPr>
          <a:xfrm>
            <a:off x="1267386" y="1822251"/>
            <a:ext cx="355258" cy="355288"/>
            <a:chOff x="-50134375" y="3550975"/>
            <a:chExt cx="300100" cy="300125"/>
          </a:xfrm>
        </p:grpSpPr>
        <p:sp>
          <p:nvSpPr>
            <p:cNvPr id="6364" name="Google Shape;6364;p5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53"/>
          <p:cNvGrpSpPr/>
          <p:nvPr/>
        </p:nvGrpSpPr>
        <p:grpSpPr>
          <a:xfrm>
            <a:off x="1267386" y="2259783"/>
            <a:ext cx="355258" cy="355051"/>
            <a:chOff x="-50134375" y="3920575"/>
            <a:chExt cx="300100" cy="299925"/>
          </a:xfrm>
        </p:grpSpPr>
        <p:sp>
          <p:nvSpPr>
            <p:cNvPr id="6367" name="Google Shape;6367;p5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478110" y="1407358"/>
            <a:ext cx="357123" cy="355258"/>
            <a:chOff x="-48262200" y="3200500"/>
            <a:chExt cx="301675" cy="300100"/>
          </a:xfrm>
        </p:grpSpPr>
        <p:sp>
          <p:nvSpPr>
            <p:cNvPr id="6371" name="Google Shape;6371;p5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53"/>
          <p:cNvGrpSpPr/>
          <p:nvPr/>
        </p:nvGrpSpPr>
        <p:grpSpPr>
          <a:xfrm>
            <a:off x="3507483" y="1844447"/>
            <a:ext cx="298377" cy="354519"/>
            <a:chOff x="-48233050" y="3569725"/>
            <a:chExt cx="252050" cy="299475"/>
          </a:xfrm>
        </p:grpSpPr>
        <p:sp>
          <p:nvSpPr>
            <p:cNvPr id="6381" name="Google Shape;6381;p5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53"/>
          <p:cNvGrpSpPr/>
          <p:nvPr/>
        </p:nvGrpSpPr>
        <p:grpSpPr>
          <a:xfrm>
            <a:off x="3531248" y="2278191"/>
            <a:ext cx="250847" cy="358070"/>
            <a:chOff x="-48216525" y="3936125"/>
            <a:chExt cx="211900" cy="302475"/>
          </a:xfrm>
        </p:grpSpPr>
        <p:sp>
          <p:nvSpPr>
            <p:cNvPr id="6385" name="Google Shape;6385;p5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186966" y="2753261"/>
            <a:ext cx="355258" cy="355288"/>
            <a:chOff x="-46410500" y="3201275"/>
            <a:chExt cx="300100" cy="300125"/>
          </a:xfrm>
        </p:grpSpPr>
        <p:sp>
          <p:nvSpPr>
            <p:cNvPr id="6390" name="Google Shape;6390;p5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53"/>
          <p:cNvGrpSpPr/>
          <p:nvPr/>
        </p:nvGrpSpPr>
        <p:grpSpPr>
          <a:xfrm>
            <a:off x="2186966" y="3188692"/>
            <a:ext cx="355258" cy="356205"/>
            <a:chOff x="-46409700" y="3569100"/>
            <a:chExt cx="300100" cy="300900"/>
          </a:xfrm>
        </p:grpSpPr>
        <p:sp>
          <p:nvSpPr>
            <p:cNvPr id="6396" name="Google Shape;6396;p5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2174847" y="3624124"/>
            <a:ext cx="379497" cy="358070"/>
            <a:chOff x="-46422300" y="3936925"/>
            <a:chExt cx="320575" cy="302475"/>
          </a:xfrm>
        </p:grpSpPr>
        <p:sp>
          <p:nvSpPr>
            <p:cNvPr id="6402" name="Google Shape;6402;p5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952426" y="3178452"/>
            <a:ext cx="356205" cy="355258"/>
            <a:chOff x="-44914800" y="3560450"/>
            <a:chExt cx="300900" cy="300100"/>
          </a:xfrm>
        </p:grpSpPr>
        <p:sp>
          <p:nvSpPr>
            <p:cNvPr id="6405" name="Google Shape;6405;p5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53"/>
          <p:cNvGrpSpPr/>
          <p:nvPr/>
        </p:nvGrpSpPr>
        <p:grpSpPr>
          <a:xfrm>
            <a:off x="1707478" y="1387086"/>
            <a:ext cx="354311" cy="354104"/>
            <a:chOff x="-49764975" y="3183375"/>
            <a:chExt cx="299300" cy="299125"/>
          </a:xfrm>
        </p:grpSpPr>
        <p:sp>
          <p:nvSpPr>
            <p:cNvPr id="6411" name="Google Shape;6411;p5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53"/>
          <p:cNvGrpSpPr/>
          <p:nvPr/>
        </p:nvGrpSpPr>
        <p:grpSpPr>
          <a:xfrm>
            <a:off x="1707478" y="1822547"/>
            <a:ext cx="354311" cy="355909"/>
            <a:chOff x="-49764975" y="3551225"/>
            <a:chExt cx="299300" cy="300650"/>
          </a:xfrm>
        </p:grpSpPr>
        <p:sp>
          <p:nvSpPr>
            <p:cNvPr id="6421" name="Google Shape;6421;p5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5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5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53"/>
          <p:cNvGrpSpPr/>
          <p:nvPr/>
        </p:nvGrpSpPr>
        <p:grpSpPr>
          <a:xfrm>
            <a:off x="1705140" y="2259310"/>
            <a:ext cx="358987" cy="355525"/>
            <a:chOff x="-49766550" y="3920175"/>
            <a:chExt cx="303250" cy="300325"/>
          </a:xfrm>
        </p:grpSpPr>
        <p:sp>
          <p:nvSpPr>
            <p:cNvPr id="6433" name="Google Shape;6433;p5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53"/>
          <p:cNvGrpSpPr/>
          <p:nvPr/>
        </p:nvGrpSpPr>
        <p:grpSpPr>
          <a:xfrm>
            <a:off x="3920671" y="1407358"/>
            <a:ext cx="357123" cy="354341"/>
            <a:chOff x="-47892800" y="3200500"/>
            <a:chExt cx="301675" cy="299325"/>
          </a:xfrm>
        </p:grpSpPr>
        <p:sp>
          <p:nvSpPr>
            <p:cNvPr id="6438" name="Google Shape;6438;p5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53"/>
          <p:cNvGrpSpPr/>
          <p:nvPr/>
        </p:nvGrpSpPr>
        <p:grpSpPr>
          <a:xfrm>
            <a:off x="3984537" y="1843707"/>
            <a:ext cx="229391" cy="355258"/>
            <a:chOff x="-47839250" y="3569100"/>
            <a:chExt cx="193775" cy="300100"/>
          </a:xfrm>
        </p:grpSpPr>
        <p:sp>
          <p:nvSpPr>
            <p:cNvPr id="6445" name="Google Shape;6445;p5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53"/>
          <p:cNvGrpSpPr/>
          <p:nvPr/>
        </p:nvGrpSpPr>
        <p:grpSpPr>
          <a:xfrm>
            <a:off x="3921603" y="2280056"/>
            <a:ext cx="355258" cy="356205"/>
            <a:chOff x="-47892800" y="3937700"/>
            <a:chExt cx="300100" cy="300900"/>
          </a:xfrm>
        </p:grpSpPr>
        <p:sp>
          <p:nvSpPr>
            <p:cNvPr id="6452" name="Google Shape;6452;p5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53"/>
          <p:cNvGrpSpPr/>
          <p:nvPr/>
        </p:nvGrpSpPr>
        <p:grpSpPr>
          <a:xfrm>
            <a:off x="2626898" y="2773770"/>
            <a:ext cx="355258" cy="311458"/>
            <a:chOff x="-46042675" y="3218600"/>
            <a:chExt cx="300100" cy="263100"/>
          </a:xfrm>
        </p:grpSpPr>
        <p:sp>
          <p:nvSpPr>
            <p:cNvPr id="6461" name="Google Shape;6461;p5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53"/>
          <p:cNvGrpSpPr/>
          <p:nvPr/>
        </p:nvGrpSpPr>
        <p:grpSpPr>
          <a:xfrm>
            <a:off x="2626898" y="3188219"/>
            <a:ext cx="355258" cy="323118"/>
            <a:chOff x="-46042675" y="3568700"/>
            <a:chExt cx="300100" cy="272950"/>
          </a:xfrm>
        </p:grpSpPr>
        <p:sp>
          <p:nvSpPr>
            <p:cNvPr id="6468" name="Google Shape;6468;p5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2668849" y="3625189"/>
            <a:ext cx="271357" cy="356057"/>
            <a:chOff x="-46007225" y="3937825"/>
            <a:chExt cx="229225" cy="300775"/>
          </a:xfrm>
        </p:grpSpPr>
        <p:sp>
          <p:nvSpPr>
            <p:cNvPr id="6473" name="Google Shape;6473;p5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5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53"/>
          <p:cNvGrpSpPr/>
          <p:nvPr/>
        </p:nvGrpSpPr>
        <p:grpSpPr>
          <a:xfrm>
            <a:off x="3974341" y="3615275"/>
            <a:ext cx="312375" cy="357596"/>
            <a:chOff x="-44895900" y="3929450"/>
            <a:chExt cx="263875" cy="302075"/>
          </a:xfrm>
        </p:grpSpPr>
        <p:sp>
          <p:nvSpPr>
            <p:cNvPr id="6484" name="Google Shape;6484;p5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53"/>
          <p:cNvGrpSpPr/>
          <p:nvPr/>
        </p:nvGrpSpPr>
        <p:grpSpPr>
          <a:xfrm>
            <a:off x="2148160" y="1398036"/>
            <a:ext cx="356205" cy="332885"/>
            <a:chOff x="-49397175" y="3192625"/>
            <a:chExt cx="300900" cy="281200"/>
          </a:xfrm>
        </p:grpSpPr>
        <p:sp>
          <p:nvSpPr>
            <p:cNvPr id="6491" name="Google Shape;6491;p5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53"/>
          <p:cNvGrpSpPr/>
          <p:nvPr/>
        </p:nvGrpSpPr>
        <p:grpSpPr>
          <a:xfrm>
            <a:off x="2174263" y="1822251"/>
            <a:ext cx="304000" cy="356205"/>
            <a:chOff x="-49375900" y="3550975"/>
            <a:chExt cx="256800" cy="300900"/>
          </a:xfrm>
        </p:grpSpPr>
        <p:sp>
          <p:nvSpPr>
            <p:cNvPr id="6499" name="Google Shape;6499;p5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5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53"/>
          <p:cNvGrpSpPr/>
          <p:nvPr/>
        </p:nvGrpSpPr>
        <p:grpSpPr>
          <a:xfrm>
            <a:off x="2169616" y="2259546"/>
            <a:ext cx="313293" cy="356205"/>
            <a:chOff x="-49378250" y="3920375"/>
            <a:chExt cx="264650" cy="300900"/>
          </a:xfrm>
        </p:grpSpPr>
        <p:sp>
          <p:nvSpPr>
            <p:cNvPr id="6511" name="Google Shape;6511;p5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888604" y="2752344"/>
            <a:ext cx="312375" cy="357123"/>
            <a:chOff x="-47505300" y="3200500"/>
            <a:chExt cx="263875" cy="301675"/>
          </a:xfrm>
        </p:grpSpPr>
        <p:sp>
          <p:nvSpPr>
            <p:cNvPr id="6519" name="Google Shape;6519;p5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5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866704" y="3188692"/>
            <a:ext cx="356176" cy="355051"/>
            <a:chOff x="-47524975" y="3569100"/>
            <a:chExt cx="300875" cy="299925"/>
          </a:xfrm>
        </p:grpSpPr>
        <p:sp>
          <p:nvSpPr>
            <p:cNvPr id="6533" name="Google Shape;6533;p5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53"/>
          <p:cNvGrpSpPr/>
          <p:nvPr/>
        </p:nvGrpSpPr>
        <p:grpSpPr>
          <a:xfrm>
            <a:off x="867162" y="3667954"/>
            <a:ext cx="355258" cy="270410"/>
            <a:chOff x="-47523400" y="3973950"/>
            <a:chExt cx="300100" cy="228425"/>
          </a:xfrm>
        </p:grpSpPr>
        <p:sp>
          <p:nvSpPr>
            <p:cNvPr id="6539" name="Google Shape;6539;p5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3072283" y="2750953"/>
            <a:ext cx="354341" cy="357596"/>
            <a:chOff x="-45673275" y="3199325"/>
            <a:chExt cx="299325" cy="302075"/>
          </a:xfrm>
        </p:grpSpPr>
        <p:sp>
          <p:nvSpPr>
            <p:cNvPr id="6545" name="Google Shape;6545;p5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3071351" y="3209202"/>
            <a:ext cx="356205" cy="314240"/>
            <a:chOff x="-45674075" y="3586425"/>
            <a:chExt cx="300900" cy="265450"/>
          </a:xfrm>
        </p:grpSpPr>
        <p:sp>
          <p:nvSpPr>
            <p:cNvPr id="6549" name="Google Shape;6549;p5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3072283" y="3625041"/>
            <a:ext cx="354341" cy="356205"/>
            <a:chOff x="-45673275" y="3937700"/>
            <a:chExt cx="299325" cy="300900"/>
          </a:xfrm>
        </p:grpSpPr>
        <p:sp>
          <p:nvSpPr>
            <p:cNvPr id="6552" name="Google Shape;6552;p5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53"/>
          <p:cNvGrpSpPr/>
          <p:nvPr/>
        </p:nvGrpSpPr>
        <p:grpSpPr>
          <a:xfrm>
            <a:off x="2186449" y="4117825"/>
            <a:ext cx="356205" cy="356205"/>
            <a:chOff x="-44512325" y="3176075"/>
            <a:chExt cx="300900" cy="300900"/>
          </a:xfrm>
        </p:grpSpPr>
        <p:sp>
          <p:nvSpPr>
            <p:cNvPr id="6559" name="Google Shape;6559;p5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5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53"/>
          <p:cNvGrpSpPr/>
          <p:nvPr/>
        </p:nvGrpSpPr>
        <p:grpSpPr>
          <a:xfrm>
            <a:off x="2589789" y="1386849"/>
            <a:ext cx="354341" cy="354341"/>
            <a:chOff x="-49027775" y="3183175"/>
            <a:chExt cx="299325" cy="299325"/>
          </a:xfrm>
        </p:grpSpPr>
        <p:sp>
          <p:nvSpPr>
            <p:cNvPr id="6563" name="Google Shape;6563;p5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53"/>
          <p:cNvGrpSpPr/>
          <p:nvPr/>
        </p:nvGrpSpPr>
        <p:grpSpPr>
          <a:xfrm>
            <a:off x="2589330" y="1822251"/>
            <a:ext cx="355258" cy="357152"/>
            <a:chOff x="-49027775" y="3550975"/>
            <a:chExt cx="300100" cy="301700"/>
          </a:xfrm>
        </p:grpSpPr>
        <p:sp>
          <p:nvSpPr>
            <p:cNvPr id="6568" name="Google Shape;6568;p5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5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2587406" y="2259310"/>
            <a:ext cx="359106" cy="355525"/>
            <a:chOff x="-49031025" y="3920175"/>
            <a:chExt cx="303350" cy="300325"/>
          </a:xfrm>
        </p:grpSpPr>
        <p:sp>
          <p:nvSpPr>
            <p:cNvPr id="6579" name="Google Shape;6579;p5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53"/>
          <p:cNvGrpSpPr/>
          <p:nvPr/>
        </p:nvGrpSpPr>
        <p:grpSpPr>
          <a:xfrm>
            <a:off x="1303511" y="2752344"/>
            <a:ext cx="356176" cy="354341"/>
            <a:chOff x="-47155575" y="3200500"/>
            <a:chExt cx="300875" cy="299325"/>
          </a:xfrm>
        </p:grpSpPr>
        <p:sp>
          <p:nvSpPr>
            <p:cNvPr id="6586" name="Google Shape;6586;p5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53"/>
          <p:cNvGrpSpPr/>
          <p:nvPr/>
        </p:nvGrpSpPr>
        <p:grpSpPr>
          <a:xfrm>
            <a:off x="1303970" y="3188692"/>
            <a:ext cx="355258" cy="355258"/>
            <a:chOff x="-47154800" y="3569100"/>
            <a:chExt cx="300100" cy="300100"/>
          </a:xfrm>
        </p:grpSpPr>
        <p:sp>
          <p:nvSpPr>
            <p:cNvPr id="6593" name="Google Shape;6593;p5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53"/>
          <p:cNvGrpSpPr/>
          <p:nvPr/>
        </p:nvGrpSpPr>
        <p:grpSpPr>
          <a:xfrm>
            <a:off x="1304443" y="3626905"/>
            <a:ext cx="354311" cy="353423"/>
            <a:chOff x="-47154000" y="3939275"/>
            <a:chExt cx="299300" cy="298550"/>
          </a:xfrm>
        </p:grpSpPr>
        <p:sp>
          <p:nvSpPr>
            <p:cNvPr id="6600" name="Google Shape;6600;p5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53"/>
          <p:cNvGrpSpPr/>
          <p:nvPr/>
        </p:nvGrpSpPr>
        <p:grpSpPr>
          <a:xfrm>
            <a:off x="3529733" y="2752344"/>
            <a:ext cx="312375" cy="354341"/>
            <a:chOff x="-45286550" y="3200500"/>
            <a:chExt cx="263875" cy="299325"/>
          </a:xfrm>
        </p:grpSpPr>
        <p:sp>
          <p:nvSpPr>
            <p:cNvPr id="6605" name="Google Shape;6605;p5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53"/>
          <p:cNvGrpSpPr/>
          <p:nvPr/>
        </p:nvGrpSpPr>
        <p:grpSpPr>
          <a:xfrm>
            <a:off x="3529733" y="3189639"/>
            <a:ext cx="312375" cy="354311"/>
            <a:chOff x="-45286550" y="3569900"/>
            <a:chExt cx="263875" cy="299300"/>
          </a:xfrm>
        </p:grpSpPr>
        <p:sp>
          <p:nvSpPr>
            <p:cNvPr id="6609" name="Google Shape;6609;p5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53"/>
          <p:cNvGrpSpPr/>
          <p:nvPr/>
        </p:nvGrpSpPr>
        <p:grpSpPr>
          <a:xfrm>
            <a:off x="3540920" y="3625988"/>
            <a:ext cx="290001" cy="355258"/>
            <a:chOff x="-45277900" y="3938500"/>
            <a:chExt cx="244975" cy="300100"/>
          </a:xfrm>
        </p:grpSpPr>
        <p:sp>
          <p:nvSpPr>
            <p:cNvPr id="6616" name="Google Shape;6616;p5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53"/>
          <p:cNvGrpSpPr/>
          <p:nvPr/>
        </p:nvGrpSpPr>
        <p:grpSpPr>
          <a:xfrm>
            <a:off x="2626869" y="4095090"/>
            <a:ext cx="355258" cy="355258"/>
            <a:chOff x="-44502875" y="3576975"/>
            <a:chExt cx="300100" cy="300100"/>
          </a:xfrm>
        </p:grpSpPr>
        <p:sp>
          <p:nvSpPr>
            <p:cNvPr id="6621" name="Google Shape;6621;p5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53"/>
          <p:cNvGrpSpPr/>
          <p:nvPr/>
        </p:nvGrpSpPr>
        <p:grpSpPr>
          <a:xfrm>
            <a:off x="4835456" y="1828361"/>
            <a:ext cx="356196" cy="354670"/>
            <a:chOff x="-13946200" y="3647075"/>
            <a:chExt cx="353650" cy="352100"/>
          </a:xfrm>
        </p:grpSpPr>
        <p:sp>
          <p:nvSpPr>
            <p:cNvPr id="6625" name="Google Shape;6625;p5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53"/>
          <p:cNvGrpSpPr/>
          <p:nvPr/>
        </p:nvGrpSpPr>
        <p:grpSpPr>
          <a:xfrm>
            <a:off x="6618849" y="1387844"/>
            <a:ext cx="357002" cy="354267"/>
            <a:chOff x="-12163025" y="3214275"/>
            <a:chExt cx="354450" cy="351700"/>
          </a:xfrm>
        </p:grpSpPr>
        <p:sp>
          <p:nvSpPr>
            <p:cNvPr id="6632" name="Google Shape;6632;p5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53"/>
          <p:cNvGrpSpPr/>
          <p:nvPr/>
        </p:nvGrpSpPr>
        <p:grpSpPr>
          <a:xfrm>
            <a:off x="6619629" y="1827581"/>
            <a:ext cx="355441" cy="356232"/>
            <a:chOff x="-12160675" y="3647875"/>
            <a:chExt cx="352900" cy="353650"/>
          </a:xfrm>
        </p:grpSpPr>
        <p:sp>
          <p:nvSpPr>
            <p:cNvPr id="6636" name="Google Shape;6636;p5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3"/>
          <p:cNvGrpSpPr/>
          <p:nvPr/>
        </p:nvGrpSpPr>
        <p:grpSpPr>
          <a:xfrm>
            <a:off x="6630345" y="2272036"/>
            <a:ext cx="354635" cy="356232"/>
            <a:chOff x="-12160675" y="4081850"/>
            <a:chExt cx="352100" cy="353650"/>
          </a:xfrm>
        </p:grpSpPr>
        <p:sp>
          <p:nvSpPr>
            <p:cNvPr id="6644" name="Google Shape;6644;p5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53"/>
          <p:cNvGrpSpPr/>
          <p:nvPr/>
        </p:nvGrpSpPr>
        <p:grpSpPr>
          <a:xfrm>
            <a:off x="4835311" y="2746480"/>
            <a:ext cx="355416" cy="355652"/>
            <a:chOff x="-10391650" y="3180600"/>
            <a:chExt cx="352875" cy="353075"/>
          </a:xfrm>
        </p:grpSpPr>
        <p:sp>
          <p:nvSpPr>
            <p:cNvPr id="6651" name="Google Shape;6651;p5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53"/>
          <p:cNvGrpSpPr/>
          <p:nvPr/>
        </p:nvGrpSpPr>
        <p:grpSpPr>
          <a:xfrm>
            <a:off x="4835310" y="3223278"/>
            <a:ext cx="354635" cy="353890"/>
            <a:chOff x="-10390875" y="3616350"/>
            <a:chExt cx="352100" cy="351325"/>
          </a:xfrm>
        </p:grpSpPr>
        <p:sp>
          <p:nvSpPr>
            <p:cNvPr id="6658" name="Google Shape;6658;p5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53"/>
          <p:cNvGrpSpPr/>
          <p:nvPr/>
        </p:nvGrpSpPr>
        <p:grpSpPr>
          <a:xfrm>
            <a:off x="7502285" y="2747943"/>
            <a:ext cx="312585" cy="354670"/>
            <a:chOff x="-10370400" y="4049550"/>
            <a:chExt cx="310350" cy="352100"/>
          </a:xfrm>
        </p:grpSpPr>
        <p:sp>
          <p:nvSpPr>
            <p:cNvPr id="6662" name="Google Shape;6662;p5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53"/>
          <p:cNvGrpSpPr/>
          <p:nvPr/>
        </p:nvGrpSpPr>
        <p:grpSpPr>
          <a:xfrm>
            <a:off x="6606541" y="2746884"/>
            <a:ext cx="379236" cy="354847"/>
            <a:chOff x="-8674650" y="3210975"/>
            <a:chExt cx="376525" cy="352275"/>
          </a:xfrm>
        </p:grpSpPr>
        <p:sp>
          <p:nvSpPr>
            <p:cNvPr id="6668" name="Google Shape;6668;p5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53"/>
          <p:cNvGrpSpPr/>
          <p:nvPr/>
        </p:nvGrpSpPr>
        <p:grpSpPr>
          <a:xfrm>
            <a:off x="5278038" y="1828361"/>
            <a:ext cx="356221" cy="354670"/>
            <a:chOff x="-13512225" y="3647075"/>
            <a:chExt cx="353675" cy="352100"/>
          </a:xfrm>
        </p:grpSpPr>
        <p:sp>
          <p:nvSpPr>
            <p:cNvPr id="6675" name="Google Shape;6675;p5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5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5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53"/>
          <p:cNvGrpSpPr/>
          <p:nvPr/>
        </p:nvGrpSpPr>
        <p:grpSpPr>
          <a:xfrm>
            <a:off x="5288351" y="2272427"/>
            <a:ext cx="356221" cy="355451"/>
            <a:chOff x="-13512225" y="4080275"/>
            <a:chExt cx="353675" cy="352875"/>
          </a:xfrm>
        </p:grpSpPr>
        <p:sp>
          <p:nvSpPr>
            <p:cNvPr id="6686" name="Google Shape;6686;p5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5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53"/>
          <p:cNvGrpSpPr/>
          <p:nvPr/>
        </p:nvGrpSpPr>
        <p:grpSpPr>
          <a:xfrm>
            <a:off x="7061431" y="1419788"/>
            <a:ext cx="356196" cy="290379"/>
            <a:chOff x="-11728250" y="3245400"/>
            <a:chExt cx="353650" cy="288275"/>
          </a:xfrm>
        </p:grpSpPr>
        <p:sp>
          <p:nvSpPr>
            <p:cNvPr id="6698" name="Google Shape;6698;p5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5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53"/>
          <p:cNvGrpSpPr/>
          <p:nvPr/>
        </p:nvGrpSpPr>
        <p:grpSpPr>
          <a:xfrm>
            <a:off x="7093939" y="2272427"/>
            <a:ext cx="311804" cy="355451"/>
            <a:chOff x="-11703850" y="4081850"/>
            <a:chExt cx="309575" cy="352875"/>
          </a:xfrm>
        </p:grpSpPr>
        <p:sp>
          <p:nvSpPr>
            <p:cNvPr id="6704" name="Google Shape;6704;p5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53"/>
          <p:cNvGrpSpPr/>
          <p:nvPr/>
        </p:nvGrpSpPr>
        <p:grpSpPr>
          <a:xfrm>
            <a:off x="5282595" y="2746580"/>
            <a:ext cx="357002" cy="355451"/>
            <a:chOff x="-9958475" y="3180025"/>
            <a:chExt cx="354450" cy="352875"/>
          </a:xfrm>
        </p:grpSpPr>
        <p:sp>
          <p:nvSpPr>
            <p:cNvPr id="6713" name="Google Shape;6713;p5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3"/>
          <p:cNvGrpSpPr/>
          <p:nvPr/>
        </p:nvGrpSpPr>
        <p:grpSpPr>
          <a:xfrm>
            <a:off x="5291722" y="3222561"/>
            <a:ext cx="337966" cy="355325"/>
            <a:chOff x="-9949025" y="3615575"/>
            <a:chExt cx="335550" cy="352750"/>
          </a:xfrm>
        </p:grpSpPr>
        <p:sp>
          <p:nvSpPr>
            <p:cNvPr id="6717" name="Google Shape;6717;p5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53"/>
          <p:cNvGrpSpPr/>
          <p:nvPr/>
        </p:nvGrpSpPr>
        <p:grpSpPr>
          <a:xfrm>
            <a:off x="7926568" y="2746067"/>
            <a:ext cx="360175" cy="358423"/>
            <a:chOff x="-9961625" y="4048175"/>
            <a:chExt cx="357600" cy="355825"/>
          </a:xfrm>
        </p:grpSpPr>
        <p:sp>
          <p:nvSpPr>
            <p:cNvPr id="6721" name="Google Shape;6721;p5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5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3"/>
          <p:cNvGrpSpPr/>
          <p:nvPr/>
        </p:nvGrpSpPr>
        <p:grpSpPr>
          <a:xfrm>
            <a:off x="6613289" y="3221579"/>
            <a:ext cx="364959" cy="357289"/>
            <a:chOff x="-8680950" y="3624225"/>
            <a:chExt cx="362350" cy="354700"/>
          </a:xfrm>
        </p:grpSpPr>
        <p:sp>
          <p:nvSpPr>
            <p:cNvPr id="6728" name="Google Shape;6728;p5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3"/>
          <p:cNvGrpSpPr/>
          <p:nvPr/>
        </p:nvGrpSpPr>
        <p:grpSpPr>
          <a:xfrm>
            <a:off x="5749533" y="1387239"/>
            <a:ext cx="313365" cy="355476"/>
            <a:chOff x="-13056975" y="3212300"/>
            <a:chExt cx="311125" cy="352900"/>
          </a:xfrm>
        </p:grpSpPr>
        <p:sp>
          <p:nvSpPr>
            <p:cNvPr id="6735" name="Google Shape;6735;p5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53"/>
          <p:cNvGrpSpPr/>
          <p:nvPr/>
        </p:nvGrpSpPr>
        <p:grpSpPr>
          <a:xfrm>
            <a:off x="5726921" y="1828034"/>
            <a:ext cx="358588" cy="355325"/>
            <a:chOff x="-13077450" y="3647075"/>
            <a:chExt cx="356025" cy="352750"/>
          </a:xfrm>
        </p:grpSpPr>
        <p:sp>
          <p:nvSpPr>
            <p:cNvPr id="6740" name="Google Shape;6740;p5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5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53"/>
          <p:cNvGrpSpPr/>
          <p:nvPr/>
        </p:nvGrpSpPr>
        <p:grpSpPr>
          <a:xfrm>
            <a:off x="5738027" y="2271633"/>
            <a:ext cx="357002" cy="357037"/>
            <a:chOff x="-13079025" y="4079475"/>
            <a:chExt cx="354450" cy="354450"/>
          </a:xfrm>
        </p:grpSpPr>
        <p:sp>
          <p:nvSpPr>
            <p:cNvPr id="6744" name="Google Shape;6744;p5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53"/>
          <p:cNvGrpSpPr/>
          <p:nvPr/>
        </p:nvGrpSpPr>
        <p:grpSpPr>
          <a:xfrm>
            <a:off x="7511094" y="1387642"/>
            <a:ext cx="356221" cy="354670"/>
            <a:chOff x="-11292700" y="3213875"/>
            <a:chExt cx="353675" cy="352100"/>
          </a:xfrm>
        </p:grpSpPr>
        <p:sp>
          <p:nvSpPr>
            <p:cNvPr id="6749" name="Google Shape;6749;p5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5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53"/>
          <p:cNvGrpSpPr/>
          <p:nvPr/>
        </p:nvGrpSpPr>
        <p:grpSpPr>
          <a:xfrm>
            <a:off x="7505152" y="1827581"/>
            <a:ext cx="368106" cy="356232"/>
            <a:chOff x="-11299000" y="3647875"/>
            <a:chExt cx="365475" cy="353650"/>
          </a:xfrm>
        </p:grpSpPr>
        <p:sp>
          <p:nvSpPr>
            <p:cNvPr id="6757" name="Google Shape;6757;p5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5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3"/>
          <p:cNvGrpSpPr/>
          <p:nvPr/>
        </p:nvGrpSpPr>
        <p:grpSpPr>
          <a:xfrm>
            <a:off x="7520614" y="2283532"/>
            <a:ext cx="357808" cy="333240"/>
            <a:chOff x="-11295075" y="4092875"/>
            <a:chExt cx="355250" cy="330825"/>
          </a:xfrm>
        </p:grpSpPr>
        <p:sp>
          <p:nvSpPr>
            <p:cNvPr id="6764" name="Google Shape;6764;p5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53"/>
          <p:cNvGrpSpPr/>
          <p:nvPr/>
        </p:nvGrpSpPr>
        <p:grpSpPr>
          <a:xfrm>
            <a:off x="5746214" y="2746580"/>
            <a:ext cx="312585" cy="355451"/>
            <a:chOff x="-9500075" y="3180800"/>
            <a:chExt cx="310350" cy="352875"/>
          </a:xfrm>
        </p:grpSpPr>
        <p:sp>
          <p:nvSpPr>
            <p:cNvPr id="6770" name="Google Shape;6770;p5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53"/>
          <p:cNvGrpSpPr/>
          <p:nvPr/>
        </p:nvGrpSpPr>
        <p:grpSpPr>
          <a:xfrm>
            <a:off x="5724005" y="3222095"/>
            <a:ext cx="356221" cy="356257"/>
            <a:chOff x="-9523700" y="3614000"/>
            <a:chExt cx="353675" cy="353675"/>
          </a:xfrm>
        </p:grpSpPr>
        <p:sp>
          <p:nvSpPr>
            <p:cNvPr id="6780" name="Google Shape;6780;p5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53"/>
          <p:cNvGrpSpPr/>
          <p:nvPr/>
        </p:nvGrpSpPr>
        <p:grpSpPr>
          <a:xfrm>
            <a:off x="7508956" y="3244737"/>
            <a:ext cx="356221" cy="354670"/>
            <a:chOff x="-9523700" y="4049550"/>
            <a:chExt cx="353675" cy="352100"/>
          </a:xfrm>
        </p:grpSpPr>
        <p:sp>
          <p:nvSpPr>
            <p:cNvPr id="6790" name="Google Shape;6790;p5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53"/>
          <p:cNvGrpSpPr/>
          <p:nvPr/>
        </p:nvGrpSpPr>
        <p:grpSpPr>
          <a:xfrm>
            <a:off x="7065071" y="3244710"/>
            <a:ext cx="357002" cy="311029"/>
            <a:chOff x="-8209150" y="3659675"/>
            <a:chExt cx="354450" cy="308775"/>
          </a:xfrm>
        </p:grpSpPr>
        <p:sp>
          <p:nvSpPr>
            <p:cNvPr id="6798" name="Google Shape;6798;p5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3"/>
          <p:cNvGrpSpPr/>
          <p:nvPr/>
        </p:nvGrpSpPr>
        <p:grpSpPr>
          <a:xfrm>
            <a:off x="6178632" y="2273623"/>
            <a:ext cx="356221" cy="353059"/>
            <a:chOff x="-12643475" y="4081850"/>
            <a:chExt cx="353675" cy="350500"/>
          </a:xfrm>
        </p:grpSpPr>
        <p:sp>
          <p:nvSpPr>
            <p:cNvPr id="6805" name="Google Shape;6805;p5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9" name="Google Shape;6809;p5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0" name="Google Shape;6810;p53"/>
          <p:cNvGrpSpPr/>
          <p:nvPr/>
        </p:nvGrpSpPr>
        <p:grpSpPr>
          <a:xfrm>
            <a:off x="7961232" y="2283532"/>
            <a:ext cx="356221" cy="333240"/>
            <a:chOff x="-10858725" y="4092875"/>
            <a:chExt cx="353675" cy="330825"/>
          </a:xfrm>
        </p:grpSpPr>
        <p:sp>
          <p:nvSpPr>
            <p:cNvPr id="6811" name="Google Shape;6811;p5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5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53"/>
          <p:cNvGrpSpPr/>
          <p:nvPr/>
        </p:nvGrpSpPr>
        <p:grpSpPr>
          <a:xfrm>
            <a:off x="6219755" y="3222498"/>
            <a:ext cx="252278" cy="355451"/>
            <a:chOff x="-9039300" y="3614000"/>
            <a:chExt cx="250475" cy="352875"/>
          </a:xfrm>
        </p:grpSpPr>
        <p:sp>
          <p:nvSpPr>
            <p:cNvPr id="6818" name="Google Shape;6818;p5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53"/>
          <p:cNvGrpSpPr/>
          <p:nvPr/>
        </p:nvGrpSpPr>
        <p:grpSpPr>
          <a:xfrm>
            <a:off x="7951721" y="3244737"/>
            <a:ext cx="354635" cy="354670"/>
            <a:chOff x="-9088150" y="4049550"/>
            <a:chExt cx="352100" cy="352100"/>
          </a:xfrm>
        </p:grpSpPr>
        <p:sp>
          <p:nvSpPr>
            <p:cNvPr id="6821" name="Google Shape;6821;p5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5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53"/>
          <p:cNvGrpSpPr/>
          <p:nvPr/>
        </p:nvGrpSpPr>
        <p:grpSpPr>
          <a:xfrm>
            <a:off x="7086085" y="2746970"/>
            <a:ext cx="315757" cy="354670"/>
            <a:chOff x="-8191825" y="3174500"/>
            <a:chExt cx="313500" cy="352100"/>
          </a:xfrm>
        </p:grpSpPr>
        <p:sp>
          <p:nvSpPr>
            <p:cNvPr id="6828" name="Google Shape;6828;p5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5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53"/>
          <p:cNvGrpSpPr/>
          <p:nvPr/>
        </p:nvGrpSpPr>
        <p:grpSpPr>
          <a:xfrm>
            <a:off x="4835443" y="1387491"/>
            <a:ext cx="356221" cy="354973"/>
            <a:chOff x="-13947000" y="3212800"/>
            <a:chExt cx="353675" cy="352400"/>
          </a:xfrm>
        </p:grpSpPr>
        <p:sp>
          <p:nvSpPr>
            <p:cNvPr id="6832" name="Google Shape;6832;p5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4" name="Google Shape;6834;p5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5" name="Google Shape;6835;p53"/>
          <p:cNvGrpSpPr/>
          <p:nvPr/>
        </p:nvGrpSpPr>
        <p:grpSpPr>
          <a:xfrm>
            <a:off x="5278038" y="1386849"/>
            <a:ext cx="356221" cy="356257"/>
            <a:chOff x="-13512225" y="3211525"/>
            <a:chExt cx="353675" cy="353675"/>
          </a:xfrm>
        </p:grpSpPr>
        <p:sp>
          <p:nvSpPr>
            <p:cNvPr id="6836" name="Google Shape;6836;p5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5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53"/>
          <p:cNvGrpSpPr/>
          <p:nvPr/>
        </p:nvGrpSpPr>
        <p:grpSpPr>
          <a:xfrm>
            <a:off x="6168320" y="1387239"/>
            <a:ext cx="356221" cy="355476"/>
            <a:chOff x="-12643475" y="3212300"/>
            <a:chExt cx="353675" cy="352900"/>
          </a:xfrm>
        </p:grpSpPr>
        <p:sp>
          <p:nvSpPr>
            <p:cNvPr id="6842" name="Google Shape;6842;p5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5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5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53"/>
          <p:cNvGrpSpPr/>
          <p:nvPr/>
        </p:nvGrpSpPr>
        <p:grpSpPr>
          <a:xfrm>
            <a:off x="6168320" y="1839013"/>
            <a:ext cx="356221" cy="333366"/>
            <a:chOff x="-12643475" y="3657325"/>
            <a:chExt cx="353675" cy="330950"/>
          </a:xfrm>
        </p:grpSpPr>
        <p:sp>
          <p:nvSpPr>
            <p:cNvPr id="6852" name="Google Shape;6852;p5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53"/>
          <p:cNvGrpSpPr/>
          <p:nvPr/>
        </p:nvGrpSpPr>
        <p:grpSpPr>
          <a:xfrm>
            <a:off x="7951322" y="1387642"/>
            <a:ext cx="355416" cy="354670"/>
            <a:chOff x="-10857925" y="3213875"/>
            <a:chExt cx="352875" cy="352100"/>
          </a:xfrm>
        </p:grpSpPr>
        <p:sp>
          <p:nvSpPr>
            <p:cNvPr id="6859" name="Google Shape;6859;p5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5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53"/>
          <p:cNvGrpSpPr/>
          <p:nvPr/>
        </p:nvGrpSpPr>
        <p:grpSpPr>
          <a:xfrm>
            <a:off x="6168237" y="2747071"/>
            <a:ext cx="356096" cy="354469"/>
            <a:chOff x="-9089725" y="3180200"/>
            <a:chExt cx="353550" cy="351900"/>
          </a:xfrm>
        </p:grpSpPr>
        <p:sp>
          <p:nvSpPr>
            <p:cNvPr id="6870" name="Google Shape;6870;p5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53"/>
          <p:cNvGrpSpPr/>
          <p:nvPr/>
        </p:nvGrpSpPr>
        <p:grpSpPr>
          <a:xfrm>
            <a:off x="7060235" y="1826875"/>
            <a:ext cx="358588" cy="357642"/>
            <a:chOff x="7083760" y="1971660"/>
            <a:chExt cx="358588" cy="357642"/>
          </a:xfrm>
        </p:grpSpPr>
        <p:sp>
          <p:nvSpPr>
            <p:cNvPr id="6873" name="Google Shape;6873;p5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5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5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5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5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5" name="Google Shape;6885;p5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6886" name="Google Shape;6886;p5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90" name="Shape 6890"/>
        <p:cNvGrpSpPr/>
        <p:nvPr/>
      </p:nvGrpSpPr>
      <p:grpSpPr>
        <a:xfrm>
          <a:off x="0" y="0"/>
          <a:ext cx="0" cy="0"/>
          <a:chOff x="0" y="0"/>
          <a:chExt cx="0" cy="0"/>
        </a:xfrm>
      </p:grpSpPr>
      <p:sp>
        <p:nvSpPr>
          <p:cNvPr id="6891" name="Google Shape;6891;p5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2" name="Google Shape;6892;p54"/>
          <p:cNvGrpSpPr/>
          <p:nvPr/>
        </p:nvGrpSpPr>
        <p:grpSpPr>
          <a:xfrm>
            <a:off x="719610" y="2243507"/>
            <a:ext cx="452798" cy="449473"/>
            <a:chOff x="-21322300" y="3693325"/>
            <a:chExt cx="306400" cy="304150"/>
          </a:xfrm>
        </p:grpSpPr>
        <p:sp>
          <p:nvSpPr>
            <p:cNvPr id="6893" name="Google Shape;6893;p5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5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54"/>
          <p:cNvGrpSpPr/>
          <p:nvPr/>
        </p:nvGrpSpPr>
        <p:grpSpPr>
          <a:xfrm>
            <a:off x="719019" y="2810244"/>
            <a:ext cx="453980" cy="422540"/>
            <a:chOff x="-21322300" y="4077125"/>
            <a:chExt cx="307200" cy="285925"/>
          </a:xfrm>
        </p:grpSpPr>
        <p:sp>
          <p:nvSpPr>
            <p:cNvPr id="6898" name="Google Shape;6898;p5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54"/>
          <p:cNvGrpSpPr/>
          <p:nvPr/>
        </p:nvGrpSpPr>
        <p:grpSpPr>
          <a:xfrm>
            <a:off x="3496195" y="1689128"/>
            <a:ext cx="451653" cy="450212"/>
            <a:chOff x="-19394200" y="3333800"/>
            <a:chExt cx="305625" cy="304650"/>
          </a:xfrm>
        </p:grpSpPr>
        <p:sp>
          <p:nvSpPr>
            <p:cNvPr id="6911" name="Google Shape;6911;p5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54"/>
          <p:cNvGrpSpPr/>
          <p:nvPr/>
        </p:nvGrpSpPr>
        <p:grpSpPr>
          <a:xfrm>
            <a:off x="3495032" y="2243580"/>
            <a:ext cx="453980" cy="449325"/>
            <a:chOff x="-19396575" y="3708500"/>
            <a:chExt cx="307200" cy="304050"/>
          </a:xfrm>
        </p:grpSpPr>
        <p:sp>
          <p:nvSpPr>
            <p:cNvPr id="6921" name="Google Shape;6921;p5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54"/>
          <p:cNvGrpSpPr/>
          <p:nvPr/>
        </p:nvGrpSpPr>
        <p:grpSpPr>
          <a:xfrm>
            <a:off x="3489212" y="2796461"/>
            <a:ext cx="465618" cy="450101"/>
            <a:chOff x="-19394200" y="4084200"/>
            <a:chExt cx="315075" cy="304575"/>
          </a:xfrm>
        </p:grpSpPr>
        <p:sp>
          <p:nvSpPr>
            <p:cNvPr id="6925" name="Google Shape;6925;p5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54"/>
          <p:cNvGrpSpPr/>
          <p:nvPr/>
        </p:nvGrpSpPr>
        <p:grpSpPr>
          <a:xfrm>
            <a:off x="6294923" y="1689001"/>
            <a:ext cx="400447" cy="450470"/>
            <a:chOff x="-17526750" y="3309200"/>
            <a:chExt cx="270975" cy="304825"/>
          </a:xfrm>
        </p:grpSpPr>
        <p:sp>
          <p:nvSpPr>
            <p:cNvPr id="6932" name="Google Shape;6932;p5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54"/>
          <p:cNvGrpSpPr/>
          <p:nvPr/>
        </p:nvGrpSpPr>
        <p:grpSpPr>
          <a:xfrm>
            <a:off x="6271075" y="2244173"/>
            <a:ext cx="448143" cy="448143"/>
            <a:chOff x="-17542500" y="3684100"/>
            <a:chExt cx="303250" cy="303250"/>
          </a:xfrm>
        </p:grpSpPr>
        <p:sp>
          <p:nvSpPr>
            <p:cNvPr id="6938" name="Google Shape;6938;p5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54"/>
          <p:cNvGrpSpPr/>
          <p:nvPr/>
        </p:nvGrpSpPr>
        <p:grpSpPr>
          <a:xfrm>
            <a:off x="6270484" y="2810817"/>
            <a:ext cx="449325" cy="421395"/>
            <a:chOff x="-17542500" y="4068450"/>
            <a:chExt cx="304050" cy="285150"/>
          </a:xfrm>
        </p:grpSpPr>
        <p:sp>
          <p:nvSpPr>
            <p:cNvPr id="6946" name="Google Shape;6946;p5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54"/>
          <p:cNvGrpSpPr/>
          <p:nvPr/>
        </p:nvGrpSpPr>
        <p:grpSpPr>
          <a:xfrm>
            <a:off x="3500906" y="3342211"/>
            <a:ext cx="343404" cy="449325"/>
            <a:chOff x="-15652200" y="3335975"/>
            <a:chExt cx="232375" cy="304050"/>
          </a:xfrm>
        </p:grpSpPr>
        <p:sp>
          <p:nvSpPr>
            <p:cNvPr id="6953" name="Google Shape;6953;p5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54"/>
          <p:cNvGrpSpPr/>
          <p:nvPr/>
        </p:nvGrpSpPr>
        <p:grpSpPr>
          <a:xfrm>
            <a:off x="1274819" y="2243729"/>
            <a:ext cx="449325" cy="449030"/>
            <a:chOff x="-20945825" y="3692175"/>
            <a:chExt cx="304050" cy="303850"/>
          </a:xfrm>
        </p:grpSpPr>
        <p:sp>
          <p:nvSpPr>
            <p:cNvPr id="6963" name="Google Shape;6963;p5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54"/>
          <p:cNvGrpSpPr/>
          <p:nvPr/>
        </p:nvGrpSpPr>
        <p:grpSpPr>
          <a:xfrm>
            <a:off x="4081644" y="1689848"/>
            <a:ext cx="372516" cy="448771"/>
            <a:chOff x="-18994100" y="3334775"/>
            <a:chExt cx="252075" cy="303675"/>
          </a:xfrm>
        </p:grpSpPr>
        <p:sp>
          <p:nvSpPr>
            <p:cNvPr id="6968" name="Google Shape;6968;p5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54"/>
          <p:cNvGrpSpPr/>
          <p:nvPr/>
        </p:nvGrpSpPr>
        <p:grpSpPr>
          <a:xfrm>
            <a:off x="4096200" y="2244743"/>
            <a:ext cx="343404" cy="446998"/>
            <a:chOff x="-18983850" y="3710075"/>
            <a:chExt cx="232375" cy="302475"/>
          </a:xfrm>
        </p:grpSpPr>
        <p:sp>
          <p:nvSpPr>
            <p:cNvPr id="6973" name="Google Shape;6973;p5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54"/>
          <p:cNvGrpSpPr/>
          <p:nvPr/>
        </p:nvGrpSpPr>
        <p:grpSpPr>
          <a:xfrm>
            <a:off x="1274247" y="1689573"/>
            <a:ext cx="450470" cy="449325"/>
            <a:chOff x="-20946600" y="3317850"/>
            <a:chExt cx="304825" cy="304050"/>
          </a:xfrm>
        </p:grpSpPr>
        <p:sp>
          <p:nvSpPr>
            <p:cNvPr id="6978" name="Google Shape;6978;p5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54"/>
          <p:cNvGrpSpPr/>
          <p:nvPr/>
        </p:nvGrpSpPr>
        <p:grpSpPr>
          <a:xfrm>
            <a:off x="1300422" y="2797442"/>
            <a:ext cx="398119" cy="448143"/>
            <a:chOff x="-20930075" y="4066100"/>
            <a:chExt cx="269400" cy="303250"/>
          </a:xfrm>
        </p:grpSpPr>
        <p:sp>
          <p:nvSpPr>
            <p:cNvPr id="6982" name="Google Shape;6982;p5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54"/>
          <p:cNvGrpSpPr/>
          <p:nvPr/>
        </p:nvGrpSpPr>
        <p:grpSpPr>
          <a:xfrm>
            <a:off x="4042667" y="2797422"/>
            <a:ext cx="450470" cy="448180"/>
            <a:chOff x="-19020075" y="4084200"/>
            <a:chExt cx="304825" cy="303275"/>
          </a:xfrm>
        </p:grpSpPr>
        <p:sp>
          <p:nvSpPr>
            <p:cNvPr id="6985" name="Google Shape;6985;p5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5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54"/>
          <p:cNvGrpSpPr/>
          <p:nvPr/>
        </p:nvGrpSpPr>
        <p:grpSpPr>
          <a:xfrm>
            <a:off x="6859931" y="1689001"/>
            <a:ext cx="396937" cy="450470"/>
            <a:chOff x="-17149475" y="3309200"/>
            <a:chExt cx="268600" cy="304825"/>
          </a:xfrm>
        </p:grpSpPr>
        <p:sp>
          <p:nvSpPr>
            <p:cNvPr id="6995" name="Google Shape;6995;p5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54"/>
          <p:cNvGrpSpPr/>
          <p:nvPr/>
        </p:nvGrpSpPr>
        <p:grpSpPr>
          <a:xfrm>
            <a:off x="6833737" y="2258120"/>
            <a:ext cx="449325" cy="420249"/>
            <a:chOff x="-17168375" y="3692750"/>
            <a:chExt cx="304050" cy="284375"/>
          </a:xfrm>
        </p:grpSpPr>
        <p:sp>
          <p:nvSpPr>
            <p:cNvPr id="6998" name="Google Shape;6998;p5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54"/>
          <p:cNvGrpSpPr/>
          <p:nvPr/>
        </p:nvGrpSpPr>
        <p:grpSpPr>
          <a:xfrm>
            <a:off x="6830246" y="2796852"/>
            <a:ext cx="456308" cy="449325"/>
            <a:chOff x="-17170750" y="4058800"/>
            <a:chExt cx="308775" cy="304050"/>
          </a:xfrm>
        </p:grpSpPr>
        <p:sp>
          <p:nvSpPr>
            <p:cNvPr id="7006" name="Google Shape;7006;p5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54"/>
          <p:cNvGrpSpPr/>
          <p:nvPr/>
        </p:nvGrpSpPr>
        <p:grpSpPr>
          <a:xfrm>
            <a:off x="5692143" y="3343358"/>
            <a:ext cx="450470" cy="446998"/>
            <a:chOff x="-15688425" y="3707725"/>
            <a:chExt cx="304825" cy="302475"/>
          </a:xfrm>
        </p:grpSpPr>
        <p:sp>
          <p:nvSpPr>
            <p:cNvPr id="7024" name="Google Shape;7024;p5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1836300" y="1690441"/>
            <a:ext cx="451653" cy="447589"/>
            <a:chOff x="-20572500" y="3319025"/>
            <a:chExt cx="305625" cy="302875"/>
          </a:xfrm>
        </p:grpSpPr>
        <p:sp>
          <p:nvSpPr>
            <p:cNvPr id="7031" name="Google Shape;7031;p5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54"/>
          <p:cNvGrpSpPr/>
          <p:nvPr/>
        </p:nvGrpSpPr>
        <p:grpSpPr>
          <a:xfrm>
            <a:off x="1837463" y="2305410"/>
            <a:ext cx="449325" cy="325670"/>
            <a:chOff x="-20571700" y="3722875"/>
            <a:chExt cx="304050" cy="220375"/>
          </a:xfrm>
        </p:grpSpPr>
        <p:sp>
          <p:nvSpPr>
            <p:cNvPr id="7034" name="Google Shape;7034;p5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54"/>
          <p:cNvGrpSpPr/>
          <p:nvPr/>
        </p:nvGrpSpPr>
        <p:grpSpPr>
          <a:xfrm>
            <a:off x="1836891" y="2796278"/>
            <a:ext cx="450470" cy="450470"/>
            <a:chOff x="-20571700" y="4066875"/>
            <a:chExt cx="304825" cy="304825"/>
          </a:xfrm>
        </p:grpSpPr>
        <p:sp>
          <p:nvSpPr>
            <p:cNvPr id="7042" name="Google Shape;7042;p5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54"/>
          <p:cNvGrpSpPr/>
          <p:nvPr/>
        </p:nvGrpSpPr>
        <p:grpSpPr>
          <a:xfrm>
            <a:off x="4603593" y="1688259"/>
            <a:ext cx="453980" cy="451948"/>
            <a:chOff x="-18645175" y="3334200"/>
            <a:chExt cx="307200" cy="305825"/>
          </a:xfrm>
        </p:grpSpPr>
        <p:sp>
          <p:nvSpPr>
            <p:cNvPr id="7049" name="Google Shape;7049;p5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5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54"/>
          <p:cNvGrpSpPr/>
          <p:nvPr/>
        </p:nvGrpSpPr>
        <p:grpSpPr>
          <a:xfrm>
            <a:off x="4604184" y="2242989"/>
            <a:ext cx="452798" cy="450507"/>
            <a:chOff x="-18645175" y="3708500"/>
            <a:chExt cx="306400" cy="304850"/>
          </a:xfrm>
        </p:grpSpPr>
        <p:sp>
          <p:nvSpPr>
            <p:cNvPr id="7055" name="Google Shape;7055;p5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5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5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54"/>
          <p:cNvGrpSpPr/>
          <p:nvPr/>
        </p:nvGrpSpPr>
        <p:grpSpPr>
          <a:xfrm>
            <a:off x="4601857" y="2795630"/>
            <a:ext cx="457453" cy="451763"/>
            <a:chOff x="-18647525" y="4082625"/>
            <a:chExt cx="309550" cy="305700"/>
          </a:xfrm>
        </p:grpSpPr>
        <p:sp>
          <p:nvSpPr>
            <p:cNvPr id="7063" name="Google Shape;7063;p5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5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54"/>
          <p:cNvGrpSpPr/>
          <p:nvPr/>
        </p:nvGrpSpPr>
        <p:grpSpPr>
          <a:xfrm>
            <a:off x="7412241" y="1689592"/>
            <a:ext cx="395755" cy="449288"/>
            <a:chOff x="-16775350" y="3309200"/>
            <a:chExt cx="267800" cy="304025"/>
          </a:xfrm>
        </p:grpSpPr>
        <p:sp>
          <p:nvSpPr>
            <p:cNvPr id="7068" name="Google Shape;7068;p5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54"/>
          <p:cNvGrpSpPr/>
          <p:nvPr/>
        </p:nvGrpSpPr>
        <p:grpSpPr>
          <a:xfrm>
            <a:off x="7412241" y="2241827"/>
            <a:ext cx="395755" cy="452835"/>
            <a:chOff x="-16775350" y="3683300"/>
            <a:chExt cx="267800" cy="306425"/>
          </a:xfrm>
        </p:grpSpPr>
        <p:sp>
          <p:nvSpPr>
            <p:cNvPr id="7072" name="Google Shape;7072;p5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54"/>
          <p:cNvGrpSpPr/>
          <p:nvPr/>
        </p:nvGrpSpPr>
        <p:grpSpPr>
          <a:xfrm>
            <a:off x="7384292" y="2796870"/>
            <a:ext cx="451653" cy="449288"/>
            <a:chOff x="-16794250" y="4058225"/>
            <a:chExt cx="305625" cy="304025"/>
          </a:xfrm>
        </p:grpSpPr>
        <p:sp>
          <p:nvSpPr>
            <p:cNvPr id="7076" name="Google Shape;7076;p5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5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5" name="Google Shape;7085;p5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6" name="Google Shape;7086;p54"/>
          <p:cNvGrpSpPr/>
          <p:nvPr/>
        </p:nvGrpSpPr>
        <p:grpSpPr>
          <a:xfrm>
            <a:off x="2385709" y="1689573"/>
            <a:ext cx="457453" cy="449325"/>
            <a:chOff x="-20199150" y="3317850"/>
            <a:chExt cx="309550" cy="304050"/>
          </a:xfrm>
        </p:grpSpPr>
        <p:sp>
          <p:nvSpPr>
            <p:cNvPr id="7087" name="Google Shape;7087;p5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5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54"/>
          <p:cNvGrpSpPr/>
          <p:nvPr/>
        </p:nvGrpSpPr>
        <p:grpSpPr>
          <a:xfrm>
            <a:off x="2388036" y="2242861"/>
            <a:ext cx="452798" cy="450766"/>
            <a:chOff x="-20199150" y="3693150"/>
            <a:chExt cx="306400" cy="305025"/>
          </a:xfrm>
        </p:grpSpPr>
        <p:sp>
          <p:nvSpPr>
            <p:cNvPr id="7095" name="Google Shape;7095;p5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54"/>
          <p:cNvGrpSpPr/>
          <p:nvPr/>
        </p:nvGrpSpPr>
        <p:grpSpPr>
          <a:xfrm>
            <a:off x="2388609" y="2795687"/>
            <a:ext cx="451653" cy="451653"/>
            <a:chOff x="-20197575" y="4066875"/>
            <a:chExt cx="305625" cy="305625"/>
          </a:xfrm>
        </p:grpSpPr>
        <p:sp>
          <p:nvSpPr>
            <p:cNvPr id="7102" name="Google Shape;7102;p5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54"/>
          <p:cNvGrpSpPr/>
          <p:nvPr/>
        </p:nvGrpSpPr>
        <p:grpSpPr>
          <a:xfrm>
            <a:off x="5170827" y="1687520"/>
            <a:ext cx="449325" cy="453426"/>
            <a:chOff x="-18271050" y="3333200"/>
            <a:chExt cx="304050" cy="306825"/>
          </a:xfrm>
        </p:grpSpPr>
        <p:sp>
          <p:nvSpPr>
            <p:cNvPr id="7111" name="Google Shape;7111;p5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5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54"/>
          <p:cNvGrpSpPr/>
          <p:nvPr/>
        </p:nvGrpSpPr>
        <p:grpSpPr>
          <a:xfrm>
            <a:off x="5171399" y="2244171"/>
            <a:ext cx="448180" cy="448143"/>
            <a:chOff x="-18270275" y="3710875"/>
            <a:chExt cx="303275" cy="303250"/>
          </a:xfrm>
        </p:grpSpPr>
        <p:sp>
          <p:nvSpPr>
            <p:cNvPr id="7117" name="Google Shape;7117;p5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54"/>
          <p:cNvGrpSpPr/>
          <p:nvPr/>
        </p:nvGrpSpPr>
        <p:grpSpPr>
          <a:xfrm>
            <a:off x="5224951" y="2797422"/>
            <a:ext cx="341076" cy="448180"/>
            <a:chOff x="-18234025" y="4084200"/>
            <a:chExt cx="230800" cy="303275"/>
          </a:xfrm>
        </p:grpSpPr>
        <p:sp>
          <p:nvSpPr>
            <p:cNvPr id="7124" name="Google Shape;7124;p5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4"/>
          <p:cNvGrpSpPr/>
          <p:nvPr/>
        </p:nvGrpSpPr>
        <p:grpSpPr>
          <a:xfrm>
            <a:off x="2337506" y="3341641"/>
            <a:ext cx="449325" cy="450470"/>
            <a:chOff x="-16419350" y="3308400"/>
            <a:chExt cx="304050" cy="304825"/>
          </a:xfrm>
        </p:grpSpPr>
        <p:sp>
          <p:nvSpPr>
            <p:cNvPr id="7128" name="Google Shape;7128;p5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54"/>
          <p:cNvGrpSpPr/>
          <p:nvPr/>
        </p:nvGrpSpPr>
        <p:grpSpPr>
          <a:xfrm>
            <a:off x="4609062" y="3340423"/>
            <a:ext cx="395755" cy="452872"/>
            <a:chOff x="-16401225" y="3683275"/>
            <a:chExt cx="267800" cy="306450"/>
          </a:xfrm>
        </p:grpSpPr>
        <p:sp>
          <p:nvSpPr>
            <p:cNvPr id="7136" name="Google Shape;7136;p5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54"/>
          <p:cNvGrpSpPr/>
          <p:nvPr/>
        </p:nvGrpSpPr>
        <p:grpSpPr>
          <a:xfrm>
            <a:off x="7974511" y="2797062"/>
            <a:ext cx="450470" cy="448180"/>
            <a:chOff x="-16419350" y="4058200"/>
            <a:chExt cx="304825" cy="303275"/>
          </a:xfrm>
        </p:grpSpPr>
        <p:sp>
          <p:nvSpPr>
            <p:cNvPr id="7144" name="Google Shape;7144;p5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54"/>
          <p:cNvGrpSpPr/>
          <p:nvPr/>
        </p:nvGrpSpPr>
        <p:grpSpPr>
          <a:xfrm>
            <a:off x="4001398" y="3343080"/>
            <a:ext cx="450507" cy="447589"/>
            <a:chOff x="-15296200" y="3326900"/>
            <a:chExt cx="304850" cy="302875"/>
          </a:xfrm>
        </p:grpSpPr>
        <p:sp>
          <p:nvSpPr>
            <p:cNvPr id="7152" name="Google Shape;7152;p5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54"/>
          <p:cNvGrpSpPr/>
          <p:nvPr/>
        </p:nvGrpSpPr>
        <p:grpSpPr>
          <a:xfrm>
            <a:off x="2917051" y="1706881"/>
            <a:ext cx="486566" cy="414708"/>
            <a:chOff x="-19835275" y="3330250"/>
            <a:chExt cx="329250" cy="280625"/>
          </a:xfrm>
        </p:grpSpPr>
        <p:sp>
          <p:nvSpPr>
            <p:cNvPr id="7158" name="Google Shape;7158;p5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5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54"/>
          <p:cNvGrpSpPr/>
          <p:nvPr/>
        </p:nvGrpSpPr>
        <p:grpSpPr>
          <a:xfrm>
            <a:off x="2935080" y="2243470"/>
            <a:ext cx="450507" cy="449547"/>
            <a:chOff x="-19822675" y="3692750"/>
            <a:chExt cx="304850" cy="304200"/>
          </a:xfrm>
        </p:grpSpPr>
        <p:sp>
          <p:nvSpPr>
            <p:cNvPr id="7162" name="Google Shape;7162;p5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5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54"/>
          <p:cNvGrpSpPr/>
          <p:nvPr/>
        </p:nvGrpSpPr>
        <p:grpSpPr>
          <a:xfrm>
            <a:off x="2935672" y="2796278"/>
            <a:ext cx="449325" cy="450470"/>
            <a:chOff x="-19822675" y="4066875"/>
            <a:chExt cx="304050" cy="304825"/>
          </a:xfrm>
        </p:grpSpPr>
        <p:sp>
          <p:nvSpPr>
            <p:cNvPr id="7168" name="Google Shape;7168;p5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54"/>
          <p:cNvGrpSpPr/>
          <p:nvPr/>
        </p:nvGrpSpPr>
        <p:grpSpPr>
          <a:xfrm>
            <a:off x="5744740" y="1689571"/>
            <a:ext cx="399302" cy="449325"/>
            <a:chOff x="-17878825" y="3334400"/>
            <a:chExt cx="270200" cy="304050"/>
          </a:xfrm>
        </p:grpSpPr>
        <p:sp>
          <p:nvSpPr>
            <p:cNvPr id="7175" name="Google Shape;7175;p5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54"/>
          <p:cNvGrpSpPr/>
          <p:nvPr/>
        </p:nvGrpSpPr>
        <p:grpSpPr>
          <a:xfrm>
            <a:off x="5718565" y="2242416"/>
            <a:ext cx="451653" cy="451653"/>
            <a:chOff x="-17896150" y="3709300"/>
            <a:chExt cx="305625" cy="305625"/>
          </a:xfrm>
        </p:grpSpPr>
        <p:sp>
          <p:nvSpPr>
            <p:cNvPr id="7183" name="Google Shape;7183;p5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54"/>
          <p:cNvGrpSpPr/>
          <p:nvPr/>
        </p:nvGrpSpPr>
        <p:grpSpPr>
          <a:xfrm>
            <a:off x="5746495" y="2795686"/>
            <a:ext cx="395792" cy="451653"/>
            <a:chOff x="-17878025" y="4082625"/>
            <a:chExt cx="267825" cy="305625"/>
          </a:xfrm>
        </p:grpSpPr>
        <p:sp>
          <p:nvSpPr>
            <p:cNvPr id="7188" name="Google Shape;7188;p5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54"/>
          <p:cNvGrpSpPr/>
          <p:nvPr/>
        </p:nvGrpSpPr>
        <p:grpSpPr>
          <a:xfrm>
            <a:off x="2890388" y="3355015"/>
            <a:ext cx="450507" cy="423722"/>
            <a:chOff x="-16044450" y="3317850"/>
            <a:chExt cx="304850" cy="286725"/>
          </a:xfrm>
        </p:grpSpPr>
        <p:sp>
          <p:nvSpPr>
            <p:cNvPr id="7196" name="Google Shape;7196;p5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0" name="Google Shape;7200;p5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1" name="Google Shape;7201;p54"/>
          <p:cNvGrpSpPr/>
          <p:nvPr/>
        </p:nvGrpSpPr>
        <p:grpSpPr>
          <a:xfrm>
            <a:off x="8012905" y="2243724"/>
            <a:ext cx="373662" cy="449030"/>
            <a:chOff x="-16018450" y="4058400"/>
            <a:chExt cx="252850" cy="303850"/>
          </a:xfrm>
        </p:grpSpPr>
        <p:sp>
          <p:nvSpPr>
            <p:cNvPr id="7202" name="Google Shape;7202;p5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6" name="Google Shape;7206;p5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11" name="Shape 7211"/>
        <p:cNvGrpSpPr/>
        <p:nvPr/>
      </p:nvGrpSpPr>
      <p:grpSpPr>
        <a:xfrm>
          <a:off x="0" y="0"/>
          <a:ext cx="0" cy="0"/>
          <a:chOff x="0" y="0"/>
          <a:chExt cx="0" cy="0"/>
        </a:xfrm>
      </p:grpSpPr>
      <p:grpSp>
        <p:nvGrpSpPr>
          <p:cNvPr id="7212" name="Google Shape;7212;p55"/>
          <p:cNvGrpSpPr/>
          <p:nvPr/>
        </p:nvGrpSpPr>
        <p:grpSpPr>
          <a:xfrm>
            <a:off x="829817" y="1689241"/>
            <a:ext cx="442337" cy="419623"/>
            <a:chOff x="-6696925" y="3272575"/>
            <a:chExt cx="307200" cy="291425"/>
          </a:xfrm>
        </p:grpSpPr>
        <p:sp>
          <p:nvSpPr>
            <p:cNvPr id="7213" name="Google Shape;7213;p5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55"/>
          <p:cNvGrpSpPr/>
          <p:nvPr/>
        </p:nvGrpSpPr>
        <p:grpSpPr>
          <a:xfrm>
            <a:off x="829799" y="2204636"/>
            <a:ext cx="442373" cy="420775"/>
            <a:chOff x="-6690625" y="3631325"/>
            <a:chExt cx="307225" cy="292225"/>
          </a:xfrm>
        </p:grpSpPr>
        <p:sp>
          <p:nvSpPr>
            <p:cNvPr id="7216" name="Google Shape;7216;p5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851921" y="2756972"/>
            <a:ext cx="421927" cy="419371"/>
            <a:chOff x="-6689825" y="3992050"/>
            <a:chExt cx="293025" cy="291250"/>
          </a:xfrm>
        </p:grpSpPr>
        <p:sp>
          <p:nvSpPr>
            <p:cNvPr id="7222" name="Google Shape;7222;p5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5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4" name="Google Shape;7234;p5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5" name="Google Shape;7235;p55"/>
          <p:cNvGrpSpPr/>
          <p:nvPr/>
        </p:nvGrpSpPr>
        <p:grpSpPr>
          <a:xfrm>
            <a:off x="3535232" y="2205192"/>
            <a:ext cx="423043" cy="419659"/>
            <a:chOff x="-4837325" y="3612425"/>
            <a:chExt cx="293800" cy="291450"/>
          </a:xfrm>
        </p:grpSpPr>
        <p:sp>
          <p:nvSpPr>
            <p:cNvPr id="7236" name="Google Shape;7236;p5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55"/>
          <p:cNvGrpSpPr/>
          <p:nvPr/>
        </p:nvGrpSpPr>
        <p:grpSpPr>
          <a:xfrm>
            <a:off x="3548265" y="2756826"/>
            <a:ext cx="420775" cy="419659"/>
            <a:chOff x="-4837325" y="3971575"/>
            <a:chExt cx="292225" cy="291450"/>
          </a:xfrm>
        </p:grpSpPr>
        <p:sp>
          <p:nvSpPr>
            <p:cNvPr id="7240" name="Google Shape;7240;p5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5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5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55"/>
          <p:cNvGrpSpPr/>
          <p:nvPr/>
        </p:nvGrpSpPr>
        <p:grpSpPr>
          <a:xfrm>
            <a:off x="6240279" y="1714185"/>
            <a:ext cx="430998" cy="369730"/>
            <a:chOff x="-3037625" y="3254850"/>
            <a:chExt cx="299325" cy="256775"/>
          </a:xfrm>
        </p:grpSpPr>
        <p:sp>
          <p:nvSpPr>
            <p:cNvPr id="7247" name="Google Shape;7247;p5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6244239" y="2204615"/>
            <a:ext cx="423079" cy="420811"/>
            <a:chOff x="-3031325" y="3597450"/>
            <a:chExt cx="293825" cy="292250"/>
          </a:xfrm>
        </p:grpSpPr>
        <p:sp>
          <p:nvSpPr>
            <p:cNvPr id="7252" name="Google Shape;7252;p5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55"/>
          <p:cNvGrpSpPr/>
          <p:nvPr/>
        </p:nvGrpSpPr>
        <p:grpSpPr>
          <a:xfrm>
            <a:off x="6256714" y="2781214"/>
            <a:ext cx="421927" cy="370882"/>
            <a:chOff x="-3030525" y="3973150"/>
            <a:chExt cx="293025" cy="257575"/>
          </a:xfrm>
        </p:grpSpPr>
        <p:sp>
          <p:nvSpPr>
            <p:cNvPr id="7257" name="Google Shape;7257;p5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5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55"/>
          <p:cNvGrpSpPr/>
          <p:nvPr/>
        </p:nvGrpSpPr>
        <p:grpSpPr>
          <a:xfrm>
            <a:off x="1358307" y="3369426"/>
            <a:ext cx="421927" cy="297195"/>
            <a:chOff x="-1199300" y="3279250"/>
            <a:chExt cx="293025" cy="206400"/>
          </a:xfrm>
        </p:grpSpPr>
        <p:sp>
          <p:nvSpPr>
            <p:cNvPr id="7260" name="Google Shape;7260;p5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55"/>
          <p:cNvGrpSpPr/>
          <p:nvPr/>
        </p:nvGrpSpPr>
        <p:grpSpPr>
          <a:xfrm>
            <a:off x="1365393" y="1688773"/>
            <a:ext cx="444605" cy="420559"/>
            <a:chOff x="-6338550" y="3272950"/>
            <a:chExt cx="308775" cy="292075"/>
          </a:xfrm>
        </p:grpSpPr>
        <p:sp>
          <p:nvSpPr>
            <p:cNvPr id="7265" name="Google Shape;7265;p5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55"/>
          <p:cNvGrpSpPr/>
          <p:nvPr/>
        </p:nvGrpSpPr>
        <p:grpSpPr>
          <a:xfrm>
            <a:off x="1376732" y="2205194"/>
            <a:ext cx="421927" cy="419659"/>
            <a:chOff x="-6329100" y="3632100"/>
            <a:chExt cx="293025" cy="291450"/>
          </a:xfrm>
        </p:grpSpPr>
        <p:sp>
          <p:nvSpPr>
            <p:cNvPr id="7269" name="Google Shape;7269;p5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1389783" y="2756828"/>
            <a:ext cx="419623" cy="419659"/>
            <a:chOff x="-6329875" y="3992050"/>
            <a:chExt cx="291425" cy="291450"/>
          </a:xfrm>
        </p:grpSpPr>
        <p:sp>
          <p:nvSpPr>
            <p:cNvPr id="7273" name="Google Shape;7273;p5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5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55"/>
          <p:cNvGrpSpPr/>
          <p:nvPr/>
        </p:nvGrpSpPr>
        <p:grpSpPr>
          <a:xfrm>
            <a:off x="4075920" y="1687530"/>
            <a:ext cx="423079" cy="423043"/>
            <a:chOff x="-4478975" y="3251700"/>
            <a:chExt cx="293825" cy="293800"/>
          </a:xfrm>
        </p:grpSpPr>
        <p:sp>
          <p:nvSpPr>
            <p:cNvPr id="7278" name="Google Shape;7278;p5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4075920" y="2205192"/>
            <a:ext cx="423079" cy="419659"/>
            <a:chOff x="-4475825" y="3612425"/>
            <a:chExt cx="293825" cy="291450"/>
          </a:xfrm>
        </p:grpSpPr>
        <p:sp>
          <p:nvSpPr>
            <p:cNvPr id="7282" name="Google Shape;7282;p5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55"/>
          <p:cNvGrpSpPr/>
          <p:nvPr/>
        </p:nvGrpSpPr>
        <p:grpSpPr>
          <a:xfrm>
            <a:off x="4084992" y="2756844"/>
            <a:ext cx="428730" cy="419623"/>
            <a:chOff x="-4480550" y="3970800"/>
            <a:chExt cx="297750" cy="291425"/>
          </a:xfrm>
        </p:grpSpPr>
        <p:sp>
          <p:nvSpPr>
            <p:cNvPr id="7286" name="Google Shape;7286;p5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55"/>
          <p:cNvGrpSpPr/>
          <p:nvPr/>
        </p:nvGrpSpPr>
        <p:grpSpPr>
          <a:xfrm>
            <a:off x="6788826" y="1689221"/>
            <a:ext cx="415123" cy="419659"/>
            <a:chOff x="-2668225" y="3239075"/>
            <a:chExt cx="288300" cy="291450"/>
          </a:xfrm>
        </p:grpSpPr>
        <p:sp>
          <p:nvSpPr>
            <p:cNvPr id="7289" name="Google Shape;7289;p5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55"/>
          <p:cNvGrpSpPr/>
          <p:nvPr/>
        </p:nvGrpSpPr>
        <p:grpSpPr>
          <a:xfrm>
            <a:off x="6785982" y="2205191"/>
            <a:ext cx="420811" cy="419659"/>
            <a:chOff x="-2671375" y="3597450"/>
            <a:chExt cx="292250" cy="291450"/>
          </a:xfrm>
        </p:grpSpPr>
        <p:sp>
          <p:nvSpPr>
            <p:cNvPr id="7295" name="Google Shape;7295;p5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55"/>
          <p:cNvGrpSpPr/>
          <p:nvPr/>
        </p:nvGrpSpPr>
        <p:grpSpPr>
          <a:xfrm>
            <a:off x="6796765" y="2755691"/>
            <a:ext cx="423043" cy="421927"/>
            <a:chOff x="-2670575" y="3956600"/>
            <a:chExt cx="293800" cy="293025"/>
          </a:xfrm>
        </p:grpSpPr>
        <p:sp>
          <p:nvSpPr>
            <p:cNvPr id="7298" name="Google Shape;7298;p5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5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5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55"/>
          <p:cNvGrpSpPr/>
          <p:nvPr/>
        </p:nvGrpSpPr>
        <p:grpSpPr>
          <a:xfrm>
            <a:off x="3054285" y="3311947"/>
            <a:ext cx="426462" cy="418363"/>
            <a:chOff x="-1183550" y="3586525"/>
            <a:chExt cx="296175" cy="290550"/>
          </a:xfrm>
        </p:grpSpPr>
        <p:sp>
          <p:nvSpPr>
            <p:cNvPr id="7303" name="Google Shape;7303;p5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5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5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55"/>
          <p:cNvGrpSpPr/>
          <p:nvPr/>
        </p:nvGrpSpPr>
        <p:grpSpPr>
          <a:xfrm>
            <a:off x="1917896" y="1689799"/>
            <a:ext cx="420811" cy="418507"/>
            <a:chOff x="-5971525" y="3273750"/>
            <a:chExt cx="292250" cy="290650"/>
          </a:xfrm>
        </p:grpSpPr>
        <p:sp>
          <p:nvSpPr>
            <p:cNvPr id="7313" name="Google Shape;7313;p5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55"/>
          <p:cNvGrpSpPr/>
          <p:nvPr/>
        </p:nvGrpSpPr>
        <p:grpSpPr>
          <a:xfrm>
            <a:off x="1912226" y="2203826"/>
            <a:ext cx="432150" cy="422395"/>
            <a:chOff x="-5974675" y="3632100"/>
            <a:chExt cx="300125" cy="293350"/>
          </a:xfrm>
        </p:grpSpPr>
        <p:sp>
          <p:nvSpPr>
            <p:cNvPr id="7316" name="Google Shape;7316;p5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55"/>
          <p:cNvGrpSpPr/>
          <p:nvPr/>
        </p:nvGrpSpPr>
        <p:grpSpPr>
          <a:xfrm>
            <a:off x="1942267" y="2755694"/>
            <a:ext cx="395865" cy="421927"/>
            <a:chOff x="-5971525" y="3990475"/>
            <a:chExt cx="274925" cy="293025"/>
          </a:xfrm>
        </p:grpSpPr>
        <p:sp>
          <p:nvSpPr>
            <p:cNvPr id="7320" name="Google Shape;7320;p5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55"/>
          <p:cNvGrpSpPr/>
          <p:nvPr/>
        </p:nvGrpSpPr>
        <p:grpSpPr>
          <a:xfrm>
            <a:off x="4615473" y="1689798"/>
            <a:ext cx="420775" cy="418507"/>
            <a:chOff x="-4118225" y="3253275"/>
            <a:chExt cx="292225" cy="290650"/>
          </a:xfrm>
        </p:grpSpPr>
        <p:sp>
          <p:nvSpPr>
            <p:cNvPr id="7325" name="Google Shape;7325;p5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5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55"/>
          <p:cNvGrpSpPr/>
          <p:nvPr/>
        </p:nvGrpSpPr>
        <p:grpSpPr>
          <a:xfrm>
            <a:off x="4665924" y="2204922"/>
            <a:ext cx="319874" cy="420199"/>
            <a:chOff x="-4082800" y="3612425"/>
            <a:chExt cx="222150" cy="291825"/>
          </a:xfrm>
        </p:grpSpPr>
        <p:sp>
          <p:nvSpPr>
            <p:cNvPr id="7328" name="Google Shape;7328;p5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5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55"/>
          <p:cNvGrpSpPr/>
          <p:nvPr/>
        </p:nvGrpSpPr>
        <p:grpSpPr>
          <a:xfrm>
            <a:off x="4627372" y="2769876"/>
            <a:ext cx="420775" cy="393561"/>
            <a:chOff x="-4118225" y="3990475"/>
            <a:chExt cx="292225" cy="273325"/>
          </a:xfrm>
        </p:grpSpPr>
        <p:sp>
          <p:nvSpPr>
            <p:cNvPr id="7332" name="Google Shape;7332;p5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5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5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55"/>
          <p:cNvGrpSpPr/>
          <p:nvPr/>
        </p:nvGrpSpPr>
        <p:grpSpPr>
          <a:xfrm>
            <a:off x="7338026" y="1688087"/>
            <a:ext cx="394713" cy="421927"/>
            <a:chOff x="-2312225" y="3238300"/>
            <a:chExt cx="274125" cy="293025"/>
          </a:xfrm>
        </p:grpSpPr>
        <p:sp>
          <p:nvSpPr>
            <p:cNvPr id="7337" name="Google Shape;7337;p5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55"/>
          <p:cNvGrpSpPr/>
          <p:nvPr/>
        </p:nvGrpSpPr>
        <p:grpSpPr>
          <a:xfrm>
            <a:off x="7335742" y="2756825"/>
            <a:ext cx="423079" cy="419659"/>
            <a:chOff x="-2310650" y="3958175"/>
            <a:chExt cx="293825" cy="291450"/>
          </a:xfrm>
        </p:grpSpPr>
        <p:sp>
          <p:nvSpPr>
            <p:cNvPr id="7340" name="Google Shape;7340;p5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55"/>
          <p:cNvGrpSpPr/>
          <p:nvPr/>
        </p:nvGrpSpPr>
        <p:grpSpPr>
          <a:xfrm>
            <a:off x="4702603" y="3308459"/>
            <a:ext cx="424159" cy="419659"/>
            <a:chOff x="-1182750" y="3962900"/>
            <a:chExt cx="294575" cy="291450"/>
          </a:xfrm>
        </p:grpSpPr>
        <p:sp>
          <p:nvSpPr>
            <p:cNvPr id="7343" name="Google Shape;7343;p5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55"/>
          <p:cNvGrpSpPr/>
          <p:nvPr/>
        </p:nvGrpSpPr>
        <p:grpSpPr>
          <a:xfrm>
            <a:off x="2455739" y="1689223"/>
            <a:ext cx="424195" cy="419659"/>
            <a:chOff x="-5611575" y="3272950"/>
            <a:chExt cx="294600" cy="291450"/>
          </a:xfrm>
        </p:grpSpPr>
        <p:sp>
          <p:nvSpPr>
            <p:cNvPr id="7351" name="Google Shape;7351;p5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55"/>
          <p:cNvGrpSpPr/>
          <p:nvPr/>
        </p:nvGrpSpPr>
        <p:grpSpPr>
          <a:xfrm>
            <a:off x="2455739" y="2205770"/>
            <a:ext cx="424195" cy="418507"/>
            <a:chOff x="-5613150" y="3632900"/>
            <a:chExt cx="294600" cy="290650"/>
          </a:xfrm>
        </p:grpSpPr>
        <p:sp>
          <p:nvSpPr>
            <p:cNvPr id="7357" name="Google Shape;7357;p5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55"/>
          <p:cNvGrpSpPr/>
          <p:nvPr/>
        </p:nvGrpSpPr>
        <p:grpSpPr>
          <a:xfrm>
            <a:off x="7324977" y="2153586"/>
            <a:ext cx="420811" cy="522864"/>
            <a:chOff x="-2310650" y="3525775"/>
            <a:chExt cx="292250" cy="363125"/>
          </a:xfrm>
        </p:grpSpPr>
        <p:sp>
          <p:nvSpPr>
            <p:cNvPr id="7360" name="Google Shape;7360;p5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55"/>
          <p:cNvGrpSpPr/>
          <p:nvPr/>
        </p:nvGrpSpPr>
        <p:grpSpPr>
          <a:xfrm>
            <a:off x="2467638" y="2756270"/>
            <a:ext cx="424195" cy="420775"/>
            <a:chOff x="-5613150" y="3991275"/>
            <a:chExt cx="294600" cy="292225"/>
          </a:xfrm>
        </p:grpSpPr>
        <p:sp>
          <p:nvSpPr>
            <p:cNvPr id="7365" name="Google Shape;7365;p5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5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5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5139126" y="1689438"/>
            <a:ext cx="434634" cy="419227"/>
            <a:chOff x="-3768700" y="3253275"/>
            <a:chExt cx="301850" cy="291150"/>
          </a:xfrm>
        </p:grpSpPr>
        <p:sp>
          <p:nvSpPr>
            <p:cNvPr id="7375" name="Google Shape;7375;p5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5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55"/>
          <p:cNvGrpSpPr/>
          <p:nvPr/>
        </p:nvGrpSpPr>
        <p:grpSpPr>
          <a:xfrm>
            <a:off x="5143209" y="2217090"/>
            <a:ext cx="426462" cy="395865"/>
            <a:chOff x="-3808700" y="3628950"/>
            <a:chExt cx="296175" cy="274925"/>
          </a:xfrm>
        </p:grpSpPr>
        <p:sp>
          <p:nvSpPr>
            <p:cNvPr id="7379" name="Google Shape;7379;p5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5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5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55"/>
          <p:cNvGrpSpPr/>
          <p:nvPr/>
        </p:nvGrpSpPr>
        <p:grpSpPr>
          <a:xfrm>
            <a:off x="5208420" y="2756412"/>
            <a:ext cx="419443" cy="420487"/>
            <a:chOff x="-3771675" y="3971775"/>
            <a:chExt cx="291300" cy="292025"/>
          </a:xfrm>
        </p:grpSpPr>
        <p:sp>
          <p:nvSpPr>
            <p:cNvPr id="7383" name="Google Shape;7383;p5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55"/>
          <p:cNvGrpSpPr/>
          <p:nvPr/>
        </p:nvGrpSpPr>
        <p:grpSpPr>
          <a:xfrm>
            <a:off x="7869864" y="1716461"/>
            <a:ext cx="420271" cy="320774"/>
            <a:chOff x="-1951475" y="3273100"/>
            <a:chExt cx="291875" cy="222775"/>
          </a:xfrm>
        </p:grpSpPr>
        <p:sp>
          <p:nvSpPr>
            <p:cNvPr id="7389" name="Google Shape;7389;p5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55"/>
          <p:cNvGrpSpPr/>
          <p:nvPr/>
        </p:nvGrpSpPr>
        <p:grpSpPr>
          <a:xfrm>
            <a:off x="7867344" y="2205191"/>
            <a:ext cx="425310" cy="419659"/>
            <a:chOff x="-1951475" y="3597450"/>
            <a:chExt cx="295375" cy="291450"/>
          </a:xfrm>
        </p:grpSpPr>
        <p:sp>
          <p:nvSpPr>
            <p:cNvPr id="7393" name="Google Shape;7393;p5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5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5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55"/>
          <p:cNvGrpSpPr/>
          <p:nvPr/>
        </p:nvGrpSpPr>
        <p:grpSpPr>
          <a:xfrm>
            <a:off x="7869595" y="2756825"/>
            <a:ext cx="444605" cy="419659"/>
            <a:chOff x="-1960150" y="3956600"/>
            <a:chExt cx="308775" cy="291450"/>
          </a:xfrm>
        </p:grpSpPr>
        <p:sp>
          <p:nvSpPr>
            <p:cNvPr id="7398" name="Google Shape;7398;p5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1923633" y="3307636"/>
            <a:ext cx="420775" cy="420775"/>
            <a:chOff x="-804700" y="3226500"/>
            <a:chExt cx="292225" cy="292225"/>
          </a:xfrm>
        </p:grpSpPr>
        <p:sp>
          <p:nvSpPr>
            <p:cNvPr id="7401" name="Google Shape;7401;p5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5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5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55"/>
          <p:cNvGrpSpPr/>
          <p:nvPr/>
        </p:nvGrpSpPr>
        <p:grpSpPr>
          <a:xfrm>
            <a:off x="3003724" y="1688647"/>
            <a:ext cx="420775" cy="420811"/>
            <a:chOff x="-5251625" y="3272950"/>
            <a:chExt cx="292225" cy="292250"/>
          </a:xfrm>
        </p:grpSpPr>
        <p:sp>
          <p:nvSpPr>
            <p:cNvPr id="7409" name="Google Shape;7409;p5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5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55"/>
          <p:cNvGrpSpPr/>
          <p:nvPr/>
        </p:nvGrpSpPr>
        <p:grpSpPr>
          <a:xfrm>
            <a:off x="3000322" y="2204348"/>
            <a:ext cx="427578" cy="421351"/>
            <a:chOff x="-5254775" y="3631325"/>
            <a:chExt cx="296950" cy="292625"/>
          </a:xfrm>
        </p:grpSpPr>
        <p:sp>
          <p:nvSpPr>
            <p:cNvPr id="7413" name="Google Shape;7413;p5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5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5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55"/>
          <p:cNvGrpSpPr/>
          <p:nvPr/>
        </p:nvGrpSpPr>
        <p:grpSpPr>
          <a:xfrm>
            <a:off x="3016181" y="2756270"/>
            <a:ext cx="419659" cy="420775"/>
            <a:chOff x="-5251625" y="3991275"/>
            <a:chExt cx="291450" cy="292225"/>
          </a:xfrm>
        </p:grpSpPr>
        <p:sp>
          <p:nvSpPr>
            <p:cNvPr id="7421" name="Google Shape;7421;p5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56763" y="1689240"/>
            <a:ext cx="319874" cy="419623"/>
            <a:chOff x="-3365275" y="3253275"/>
            <a:chExt cx="222150" cy="291425"/>
          </a:xfrm>
        </p:grpSpPr>
        <p:sp>
          <p:nvSpPr>
            <p:cNvPr id="7427" name="Google Shape;7427;p5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55"/>
          <p:cNvGrpSpPr/>
          <p:nvPr/>
        </p:nvGrpSpPr>
        <p:grpSpPr>
          <a:xfrm>
            <a:off x="5730701" y="2204058"/>
            <a:ext cx="371998" cy="421927"/>
            <a:chOff x="-3383375" y="3611625"/>
            <a:chExt cx="258350" cy="293025"/>
          </a:xfrm>
        </p:grpSpPr>
        <p:sp>
          <p:nvSpPr>
            <p:cNvPr id="7430" name="Google Shape;7430;p5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55"/>
          <p:cNvGrpSpPr/>
          <p:nvPr/>
        </p:nvGrpSpPr>
        <p:grpSpPr>
          <a:xfrm>
            <a:off x="5793050" y="2756826"/>
            <a:ext cx="271097" cy="419659"/>
            <a:chOff x="-3347950" y="3971575"/>
            <a:chExt cx="188275" cy="291450"/>
          </a:xfrm>
        </p:grpSpPr>
        <p:sp>
          <p:nvSpPr>
            <p:cNvPr id="7433" name="Google Shape;7433;p5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5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55"/>
          <p:cNvGrpSpPr/>
          <p:nvPr/>
        </p:nvGrpSpPr>
        <p:grpSpPr>
          <a:xfrm>
            <a:off x="842909" y="3307061"/>
            <a:ext cx="371998" cy="421927"/>
            <a:chOff x="-1575775" y="3238300"/>
            <a:chExt cx="258350" cy="293025"/>
          </a:xfrm>
        </p:grpSpPr>
        <p:sp>
          <p:nvSpPr>
            <p:cNvPr id="7437" name="Google Shape;7437;p5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5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5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55"/>
          <p:cNvGrpSpPr/>
          <p:nvPr/>
        </p:nvGrpSpPr>
        <p:grpSpPr>
          <a:xfrm>
            <a:off x="2487807" y="3309051"/>
            <a:ext cx="423079" cy="424159"/>
            <a:chOff x="-1591550" y="3597475"/>
            <a:chExt cx="293825" cy="294575"/>
          </a:xfrm>
        </p:grpSpPr>
        <p:sp>
          <p:nvSpPr>
            <p:cNvPr id="7443" name="Google Shape;7443;p5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55"/>
          <p:cNvGrpSpPr/>
          <p:nvPr/>
        </p:nvGrpSpPr>
        <p:grpSpPr>
          <a:xfrm>
            <a:off x="4137277" y="3318663"/>
            <a:ext cx="421927" cy="399248"/>
            <a:chOff x="-1592325" y="3957400"/>
            <a:chExt cx="293025" cy="277275"/>
          </a:xfrm>
        </p:grpSpPr>
        <p:sp>
          <p:nvSpPr>
            <p:cNvPr id="7447" name="Google Shape;7447;p5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55"/>
          <p:cNvGrpSpPr/>
          <p:nvPr/>
        </p:nvGrpSpPr>
        <p:grpSpPr>
          <a:xfrm>
            <a:off x="3624147" y="3310744"/>
            <a:ext cx="369730" cy="420775"/>
            <a:chOff x="-778700" y="3612425"/>
            <a:chExt cx="256775" cy="292225"/>
          </a:xfrm>
        </p:grpSpPr>
        <p:sp>
          <p:nvSpPr>
            <p:cNvPr id="7452" name="Google Shape;7452;p5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5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55"/>
          <p:cNvGrpSpPr/>
          <p:nvPr/>
        </p:nvGrpSpPr>
        <p:grpSpPr>
          <a:xfrm>
            <a:off x="6095649" y="3828305"/>
            <a:ext cx="340731" cy="387641"/>
            <a:chOff x="7728464" y="1561258"/>
            <a:chExt cx="349719" cy="397866"/>
          </a:xfrm>
        </p:grpSpPr>
        <p:sp>
          <p:nvSpPr>
            <p:cNvPr id="7459" name="Google Shape;7459;p5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55"/>
          <p:cNvGrpSpPr/>
          <p:nvPr/>
        </p:nvGrpSpPr>
        <p:grpSpPr>
          <a:xfrm>
            <a:off x="4018617" y="3828305"/>
            <a:ext cx="387681" cy="387641"/>
            <a:chOff x="5611350" y="1561258"/>
            <a:chExt cx="397907" cy="397866"/>
          </a:xfrm>
        </p:grpSpPr>
        <p:sp>
          <p:nvSpPr>
            <p:cNvPr id="7462" name="Google Shape;7462;p5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5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55"/>
          <p:cNvGrpSpPr/>
          <p:nvPr/>
        </p:nvGrpSpPr>
        <p:grpSpPr>
          <a:xfrm>
            <a:off x="4537903" y="3925571"/>
            <a:ext cx="387610" cy="193109"/>
            <a:chOff x="6140660" y="1661097"/>
            <a:chExt cx="397835" cy="198202"/>
          </a:xfrm>
        </p:grpSpPr>
        <p:sp>
          <p:nvSpPr>
            <p:cNvPr id="7467" name="Google Shape;7467;p5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5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55"/>
          <p:cNvGrpSpPr/>
          <p:nvPr/>
        </p:nvGrpSpPr>
        <p:grpSpPr>
          <a:xfrm>
            <a:off x="5057118" y="3828305"/>
            <a:ext cx="387681" cy="387641"/>
            <a:chOff x="6669907" y="1561258"/>
            <a:chExt cx="397907" cy="397866"/>
          </a:xfrm>
        </p:grpSpPr>
        <p:sp>
          <p:nvSpPr>
            <p:cNvPr id="7472" name="Google Shape;7472;p5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1942348" y="3885842"/>
            <a:ext cx="387681" cy="272572"/>
            <a:chOff x="3386036" y="1746339"/>
            <a:chExt cx="397907" cy="279762"/>
          </a:xfrm>
        </p:grpSpPr>
        <p:sp>
          <p:nvSpPr>
            <p:cNvPr id="7478" name="Google Shape;7478;p5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55"/>
          <p:cNvGrpSpPr/>
          <p:nvPr/>
        </p:nvGrpSpPr>
        <p:grpSpPr>
          <a:xfrm>
            <a:off x="2980045" y="3828288"/>
            <a:ext cx="387681" cy="387681"/>
            <a:chOff x="4417380" y="1687279"/>
            <a:chExt cx="397907" cy="397907"/>
          </a:xfrm>
        </p:grpSpPr>
        <p:sp>
          <p:nvSpPr>
            <p:cNvPr id="7481" name="Google Shape;7481;p5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55"/>
          <p:cNvGrpSpPr/>
          <p:nvPr/>
        </p:nvGrpSpPr>
        <p:grpSpPr>
          <a:xfrm>
            <a:off x="7926526" y="3308537"/>
            <a:ext cx="387661" cy="387661"/>
            <a:chOff x="2869999" y="1687279"/>
            <a:chExt cx="397887" cy="397887"/>
          </a:xfrm>
        </p:grpSpPr>
        <p:sp>
          <p:nvSpPr>
            <p:cNvPr id="7484" name="Google Shape;7484;p5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5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55"/>
          <p:cNvGrpSpPr/>
          <p:nvPr/>
        </p:nvGrpSpPr>
        <p:grpSpPr>
          <a:xfrm>
            <a:off x="2461634" y="3828664"/>
            <a:ext cx="386807" cy="386929"/>
            <a:chOff x="3902887" y="1687655"/>
            <a:chExt cx="397010" cy="397135"/>
          </a:xfrm>
        </p:grpSpPr>
        <p:sp>
          <p:nvSpPr>
            <p:cNvPr id="7487" name="Google Shape;7487;p5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5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55"/>
          <p:cNvGrpSpPr/>
          <p:nvPr/>
        </p:nvGrpSpPr>
        <p:grpSpPr>
          <a:xfrm>
            <a:off x="3499331" y="3828344"/>
            <a:ext cx="387681" cy="387681"/>
            <a:chOff x="4933458" y="1687279"/>
            <a:chExt cx="397907" cy="397907"/>
          </a:xfrm>
        </p:grpSpPr>
        <p:sp>
          <p:nvSpPr>
            <p:cNvPr id="7490" name="Google Shape;7490;p5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5273586" y="3308775"/>
            <a:ext cx="387681" cy="387661"/>
            <a:chOff x="266768" y="1721375"/>
            <a:chExt cx="397907" cy="397887"/>
          </a:xfrm>
        </p:grpSpPr>
        <p:sp>
          <p:nvSpPr>
            <p:cNvPr id="7493" name="Google Shape;7493;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55"/>
          <p:cNvGrpSpPr/>
          <p:nvPr/>
        </p:nvGrpSpPr>
        <p:grpSpPr>
          <a:xfrm>
            <a:off x="7395588" y="3308924"/>
            <a:ext cx="387539" cy="386888"/>
            <a:chOff x="2408992" y="1722875"/>
            <a:chExt cx="397761" cy="397093"/>
          </a:xfrm>
        </p:grpSpPr>
        <p:sp>
          <p:nvSpPr>
            <p:cNvPr id="7496" name="Google Shape;7496;p5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55"/>
          <p:cNvGrpSpPr/>
          <p:nvPr/>
        </p:nvGrpSpPr>
        <p:grpSpPr>
          <a:xfrm>
            <a:off x="5576404" y="3828305"/>
            <a:ext cx="387641" cy="387641"/>
            <a:chOff x="7199196" y="1561258"/>
            <a:chExt cx="397866" cy="397866"/>
          </a:xfrm>
        </p:grpSpPr>
        <p:sp>
          <p:nvSpPr>
            <p:cNvPr id="7499" name="Google Shape;7499;p5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55"/>
          <p:cNvGrpSpPr/>
          <p:nvPr/>
        </p:nvGrpSpPr>
        <p:grpSpPr>
          <a:xfrm>
            <a:off x="6332282" y="3308537"/>
            <a:ext cx="387661" cy="387661"/>
            <a:chOff x="1379798" y="1723250"/>
            <a:chExt cx="397887" cy="397887"/>
          </a:xfrm>
        </p:grpSpPr>
        <p:sp>
          <p:nvSpPr>
            <p:cNvPr id="7503" name="Google Shape;7503;p5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55"/>
          <p:cNvGrpSpPr/>
          <p:nvPr/>
        </p:nvGrpSpPr>
        <p:grpSpPr>
          <a:xfrm>
            <a:off x="5801242" y="3308537"/>
            <a:ext cx="387641" cy="387661"/>
            <a:chOff x="864491" y="1723250"/>
            <a:chExt cx="397866" cy="397887"/>
          </a:xfrm>
        </p:grpSpPr>
        <p:sp>
          <p:nvSpPr>
            <p:cNvPr id="7508" name="Google Shape;7508;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1" name="Google Shape;7511;p5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2" name="Google Shape;7512;p55"/>
          <p:cNvGrpSpPr/>
          <p:nvPr/>
        </p:nvGrpSpPr>
        <p:grpSpPr>
          <a:xfrm>
            <a:off x="6568070" y="3827060"/>
            <a:ext cx="388966" cy="388966"/>
            <a:chOff x="1190625" y="238125"/>
            <a:chExt cx="5235075" cy="5235075"/>
          </a:xfrm>
        </p:grpSpPr>
        <p:sp>
          <p:nvSpPr>
            <p:cNvPr id="7513" name="Google Shape;7513;p5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5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5" name="Google Shape;7515;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19" name="Shape 7519"/>
        <p:cNvGrpSpPr/>
        <p:nvPr/>
      </p:nvGrpSpPr>
      <p:grpSpPr>
        <a:xfrm>
          <a:off x="0" y="0"/>
          <a:ext cx="0" cy="0"/>
          <a:chOff x="0" y="0"/>
          <a:chExt cx="0" cy="0"/>
        </a:xfrm>
      </p:grpSpPr>
      <p:pic>
        <p:nvPicPr>
          <p:cNvPr id="7520" name="Google Shape;7520;p5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 name="Shape 282"/>
        <p:cNvGrpSpPr/>
        <p:nvPr/>
      </p:nvGrpSpPr>
      <p:grpSpPr>
        <a:xfrm>
          <a:off x="0" y="0"/>
          <a:ext cx="0" cy="0"/>
          <a:chOff x="0" y="0"/>
          <a:chExt cx="0" cy="0"/>
        </a:xfrm>
      </p:grpSpPr>
      <p:sp>
        <p:nvSpPr>
          <p:cNvPr id="283" name="Google Shape;283;p27"/>
          <p:cNvSpPr txBox="1"/>
          <p:nvPr>
            <p:ph type="title"/>
          </p:nvPr>
        </p:nvSpPr>
        <p:spPr>
          <a:xfrm>
            <a:off x="1269125" y="2359775"/>
            <a:ext cx="4327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284" name="Google Shape;284;p27"/>
          <p:cNvSpPr txBox="1"/>
          <p:nvPr>
            <p:ph idx="2" type="title"/>
          </p:nvPr>
        </p:nvSpPr>
        <p:spPr>
          <a:xfrm>
            <a:off x="1376452" y="1332875"/>
            <a:ext cx="1540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5" name="Google Shape;285;p27"/>
          <p:cNvSpPr txBox="1"/>
          <p:nvPr>
            <p:ph idx="1" type="subTitle"/>
          </p:nvPr>
        </p:nvSpPr>
        <p:spPr>
          <a:xfrm>
            <a:off x="1269125" y="3234250"/>
            <a:ext cx="43272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pic>
        <p:nvPicPr>
          <p:cNvPr id="286" name="Google Shape;286;p27"/>
          <p:cNvPicPr preferRelativeResize="0"/>
          <p:nvPr/>
        </p:nvPicPr>
        <p:blipFill>
          <a:blip r:embed="rId3">
            <a:alphaModFix/>
          </a:blip>
          <a:stretch>
            <a:fillRect/>
          </a:stretch>
        </p:blipFill>
        <p:spPr>
          <a:xfrm>
            <a:off x="4333603" y="95675"/>
            <a:ext cx="1045645" cy="1114199"/>
          </a:xfrm>
          <a:prstGeom prst="rect">
            <a:avLst/>
          </a:prstGeom>
          <a:noFill/>
          <a:ln>
            <a:noFill/>
          </a:ln>
        </p:spPr>
      </p:pic>
      <p:pic>
        <p:nvPicPr>
          <p:cNvPr id="287" name="Google Shape;287;p27"/>
          <p:cNvPicPr preferRelativeResize="0"/>
          <p:nvPr/>
        </p:nvPicPr>
        <p:blipFill>
          <a:blip r:embed="rId3">
            <a:alphaModFix/>
          </a:blip>
          <a:stretch>
            <a:fillRect/>
          </a:stretch>
        </p:blipFill>
        <p:spPr>
          <a:xfrm>
            <a:off x="489962" y="2033000"/>
            <a:ext cx="446529" cy="475802"/>
          </a:xfrm>
          <a:prstGeom prst="rect">
            <a:avLst/>
          </a:prstGeom>
          <a:noFill/>
          <a:ln>
            <a:noFill/>
          </a:ln>
        </p:spPr>
      </p:pic>
      <p:pic>
        <p:nvPicPr>
          <p:cNvPr id="288" name="Google Shape;288;p27"/>
          <p:cNvPicPr preferRelativeResize="0"/>
          <p:nvPr/>
        </p:nvPicPr>
        <p:blipFill>
          <a:blip r:embed="rId3">
            <a:alphaModFix/>
          </a:blip>
          <a:stretch>
            <a:fillRect/>
          </a:stretch>
        </p:blipFill>
        <p:spPr>
          <a:xfrm>
            <a:off x="6813650" y="-448699"/>
            <a:ext cx="2328998" cy="2481700"/>
          </a:xfrm>
          <a:prstGeom prst="rect">
            <a:avLst/>
          </a:prstGeom>
          <a:noFill/>
          <a:ln>
            <a:noFill/>
          </a:ln>
        </p:spPr>
      </p:pic>
      <p:pic>
        <p:nvPicPr>
          <p:cNvPr id="289" name="Google Shape;289;p27"/>
          <p:cNvPicPr preferRelativeResize="0"/>
          <p:nvPr/>
        </p:nvPicPr>
        <p:blipFill>
          <a:blip r:embed="rId3">
            <a:alphaModFix/>
          </a:blip>
          <a:stretch>
            <a:fillRect/>
          </a:stretch>
        </p:blipFill>
        <p:spPr>
          <a:xfrm>
            <a:off x="5651762" y="2867525"/>
            <a:ext cx="446529" cy="4758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3" name="Shape 293"/>
        <p:cNvGrpSpPr/>
        <p:nvPr/>
      </p:nvGrpSpPr>
      <p:grpSpPr>
        <a:xfrm>
          <a:off x="0" y="0"/>
          <a:ext cx="0" cy="0"/>
          <a:chOff x="0" y="0"/>
          <a:chExt cx="0" cy="0"/>
        </a:xfrm>
      </p:grpSpPr>
      <p:sp>
        <p:nvSpPr>
          <p:cNvPr id="294" name="Google Shape;294;p28"/>
          <p:cNvSpPr txBox="1"/>
          <p:nvPr>
            <p:ph idx="1" type="subTitle"/>
          </p:nvPr>
        </p:nvSpPr>
        <p:spPr>
          <a:xfrm>
            <a:off x="1074475" y="1449497"/>
            <a:ext cx="4138200" cy="30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a:p>
            <a:pPr indent="0" lvl="0" marL="0" rtl="0" algn="l">
              <a:spcBef>
                <a:spcPts val="100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sp>
        <p:nvSpPr>
          <p:cNvPr id="295" name="Google Shape;295;p28"/>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us</a:t>
            </a:r>
            <a:endParaRPr/>
          </a:p>
        </p:txBody>
      </p:sp>
      <p:pic>
        <p:nvPicPr>
          <p:cNvPr id="296" name="Google Shape;296;p28"/>
          <p:cNvPicPr preferRelativeResize="0"/>
          <p:nvPr/>
        </p:nvPicPr>
        <p:blipFill rotWithShape="1">
          <a:blip r:embed="rId3">
            <a:alphaModFix/>
          </a:blip>
          <a:srcRect b="15484" l="45081" r="9836" t="15478"/>
          <a:stretch/>
        </p:blipFill>
        <p:spPr>
          <a:xfrm>
            <a:off x="5498175" y="1377125"/>
            <a:ext cx="2674500" cy="2725800"/>
          </a:xfrm>
          <a:prstGeom prst="ellipse">
            <a:avLst/>
          </a:prstGeom>
          <a:noFill/>
          <a:ln>
            <a:noFill/>
          </a:ln>
        </p:spPr>
      </p:pic>
      <p:pic>
        <p:nvPicPr>
          <p:cNvPr id="297" name="Google Shape;297;p28"/>
          <p:cNvPicPr preferRelativeResize="0"/>
          <p:nvPr/>
        </p:nvPicPr>
        <p:blipFill>
          <a:blip r:embed="rId4">
            <a:alphaModFix/>
          </a:blip>
          <a:stretch>
            <a:fillRect/>
          </a:stretch>
        </p:blipFill>
        <p:spPr>
          <a:xfrm>
            <a:off x="7688153" y="1213163"/>
            <a:ext cx="1045645" cy="1114199"/>
          </a:xfrm>
          <a:prstGeom prst="rect">
            <a:avLst/>
          </a:prstGeom>
          <a:noFill/>
          <a:ln>
            <a:noFill/>
          </a:ln>
        </p:spPr>
      </p:pic>
      <p:pic>
        <p:nvPicPr>
          <p:cNvPr id="298" name="Google Shape;298;p28"/>
          <p:cNvPicPr preferRelativeResize="0"/>
          <p:nvPr/>
        </p:nvPicPr>
        <p:blipFill>
          <a:blip r:embed="rId4">
            <a:alphaModFix/>
          </a:blip>
          <a:stretch>
            <a:fillRect/>
          </a:stretch>
        </p:blipFill>
        <p:spPr>
          <a:xfrm>
            <a:off x="5318312" y="3073500"/>
            <a:ext cx="446529" cy="4758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2" name="Shape 302"/>
        <p:cNvGrpSpPr/>
        <p:nvPr/>
      </p:nvGrpSpPr>
      <p:grpSpPr>
        <a:xfrm>
          <a:off x="0" y="0"/>
          <a:ext cx="0" cy="0"/>
          <a:chOff x="0" y="0"/>
          <a:chExt cx="0" cy="0"/>
        </a:xfrm>
      </p:grpSpPr>
      <p:sp>
        <p:nvSpPr>
          <p:cNvPr id="303" name="Google Shape;303;p29"/>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304" name="Google Shape;304;p29"/>
          <p:cNvSpPr txBox="1"/>
          <p:nvPr>
            <p:ph type="title"/>
          </p:nvPr>
        </p:nvSpPr>
        <p:spPr>
          <a:xfrm>
            <a:off x="2197200" y="3100300"/>
            <a:ext cx="47496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 name="Shape 308"/>
        <p:cNvGrpSpPr/>
        <p:nvPr/>
      </p:nvGrpSpPr>
      <p:grpSpPr>
        <a:xfrm>
          <a:off x="0" y="0"/>
          <a:ext cx="0" cy="0"/>
          <a:chOff x="0" y="0"/>
          <a:chExt cx="0" cy="0"/>
        </a:xfrm>
      </p:grpSpPr>
      <p:sp>
        <p:nvSpPr>
          <p:cNvPr id="309" name="Google Shape;309;p30"/>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Factory features</a:t>
            </a:r>
            <a:endParaRPr/>
          </a:p>
        </p:txBody>
      </p:sp>
      <p:sp>
        <p:nvSpPr>
          <p:cNvPr id="310" name="Google Shape;310;p30"/>
          <p:cNvSpPr txBox="1"/>
          <p:nvPr>
            <p:ph idx="1" type="subTitle"/>
          </p:nvPr>
        </p:nvSpPr>
        <p:spPr>
          <a:xfrm>
            <a:off x="5117357" y="2233426"/>
            <a:ext cx="2827500" cy="195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a:p>
            <a:pPr indent="0" lvl="0" marL="0" rtl="0" algn="ctr">
              <a:spcBef>
                <a:spcPts val="0"/>
              </a:spcBef>
              <a:spcAft>
                <a:spcPts val="0"/>
              </a:spcAft>
              <a:buNone/>
            </a:pPr>
            <a:r>
              <a:rPr lang="en"/>
              <a:t>Mercury is the closest planet to the Sun and the smallest one of them all</a:t>
            </a:r>
            <a:endParaRPr/>
          </a:p>
        </p:txBody>
      </p:sp>
      <p:sp>
        <p:nvSpPr>
          <p:cNvPr id="311" name="Google Shape;311;p30"/>
          <p:cNvSpPr txBox="1"/>
          <p:nvPr>
            <p:ph idx="2" type="subTitle"/>
          </p:nvPr>
        </p:nvSpPr>
        <p:spPr>
          <a:xfrm>
            <a:off x="1199143" y="2233426"/>
            <a:ext cx="2827500" cy="195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a:p>
            <a:pPr indent="0" lvl="0" marL="0" rtl="0" algn="ctr">
              <a:spcBef>
                <a:spcPts val="0"/>
              </a:spcBef>
              <a:spcAft>
                <a:spcPts val="0"/>
              </a:spcAft>
              <a:buNone/>
            </a:pPr>
            <a:r>
              <a:rPr lang="en"/>
              <a:t>Despite being red, Mars is actually a cold place. It's full of iron oxide dust, which gives Mars its reddish cast</a:t>
            </a:r>
            <a:endParaRPr/>
          </a:p>
        </p:txBody>
      </p:sp>
      <p:sp>
        <p:nvSpPr>
          <p:cNvPr id="312" name="Google Shape;312;p30"/>
          <p:cNvSpPr txBox="1"/>
          <p:nvPr>
            <p:ph idx="3" type="subTitle"/>
          </p:nvPr>
        </p:nvSpPr>
        <p:spPr>
          <a:xfrm>
            <a:off x="5117353" y="1925400"/>
            <a:ext cx="2827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13" name="Google Shape;313;p30"/>
          <p:cNvSpPr txBox="1"/>
          <p:nvPr>
            <p:ph idx="4" type="subTitle"/>
          </p:nvPr>
        </p:nvSpPr>
        <p:spPr>
          <a:xfrm>
            <a:off x="1199143" y="1925400"/>
            <a:ext cx="2827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pic>
        <p:nvPicPr>
          <p:cNvPr id="314" name="Google Shape;314;p30"/>
          <p:cNvPicPr preferRelativeResize="0"/>
          <p:nvPr/>
        </p:nvPicPr>
        <p:blipFill>
          <a:blip r:embed="rId3">
            <a:alphaModFix/>
          </a:blip>
          <a:stretch>
            <a:fillRect/>
          </a:stretch>
        </p:blipFill>
        <p:spPr>
          <a:xfrm>
            <a:off x="8207512" y="1691700"/>
            <a:ext cx="446529" cy="4758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8" name="Shape 318"/>
        <p:cNvGrpSpPr/>
        <p:nvPr/>
      </p:nvGrpSpPr>
      <p:grpSpPr>
        <a:xfrm>
          <a:off x="0" y="0"/>
          <a:ext cx="0" cy="0"/>
          <a:chOff x="0" y="0"/>
          <a:chExt cx="0" cy="0"/>
        </a:xfrm>
      </p:grpSpPr>
      <p:sp>
        <p:nvSpPr>
          <p:cNvPr id="319" name="Google Shape;319;p31"/>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Important points</a:t>
            </a:r>
            <a:endParaRPr/>
          </a:p>
        </p:txBody>
      </p:sp>
      <p:sp>
        <p:nvSpPr>
          <p:cNvPr id="320" name="Google Shape;320;p31"/>
          <p:cNvSpPr txBox="1"/>
          <p:nvPr>
            <p:ph idx="1" type="subTitle"/>
          </p:nvPr>
        </p:nvSpPr>
        <p:spPr>
          <a:xfrm>
            <a:off x="3995875" y="1436975"/>
            <a:ext cx="4009200" cy="2979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Venus has a beautiful name and is the second planet from the Sun. It’s terribly hot, even hotter than Mercury, and its atmosphere is extremely poisonous. It’s the second-brightest natural object in the night sky after the Moon</a:t>
            </a:r>
            <a:endParaRPr/>
          </a:p>
          <a:p>
            <a:pPr indent="-298450" lvl="0" marL="457200" rtl="0" algn="l">
              <a:spcBef>
                <a:spcPts val="1000"/>
              </a:spcBef>
              <a:spcAft>
                <a:spcPts val="0"/>
              </a:spcAft>
              <a:buSzPts val="1100"/>
              <a:buChar char="●"/>
            </a:pPr>
            <a:r>
              <a:rPr lang="en"/>
              <a:t>Earth is the third planet from the Sun and the only one that harbors life in the Solar System. This is where we all live</a:t>
            </a:r>
            <a:endParaRPr/>
          </a:p>
          <a:p>
            <a:pPr indent="-298450" lvl="0" marL="457200" rtl="0" algn="l">
              <a:spcBef>
                <a:spcPts val="1000"/>
              </a:spcBef>
              <a:spcAft>
                <a:spcPts val="0"/>
              </a:spcAft>
              <a:buSzPts val="1100"/>
              <a:buChar char="●"/>
            </a:pPr>
            <a:r>
              <a:rPr lang="en"/>
              <a:t>Jupiter is a gas giant and the biggest planet in the Solar System. It's the fourth-brightest object in the night sky. It was named after the Roman god of the skies and lightning</a:t>
            </a:r>
            <a:endParaRPr/>
          </a:p>
          <a:p>
            <a:pPr indent="-298450" lvl="0" marL="457200" rtl="0" algn="l">
              <a:spcBef>
                <a:spcPts val="1000"/>
              </a:spcBef>
              <a:spcAft>
                <a:spcPts val="1000"/>
              </a:spcAft>
              <a:buSzPts val="1100"/>
              <a:buChar char="●"/>
            </a:pPr>
            <a:r>
              <a:rPr lang="en"/>
              <a:t>Mercury is the smallest planet in the Solar System. It was named after the Roman messenger god</a:t>
            </a:r>
            <a:endParaRPr/>
          </a:p>
        </p:txBody>
      </p:sp>
      <p:pic>
        <p:nvPicPr>
          <p:cNvPr id="321" name="Google Shape;321;p31"/>
          <p:cNvPicPr preferRelativeResize="0"/>
          <p:nvPr/>
        </p:nvPicPr>
        <p:blipFill>
          <a:blip r:embed="rId3">
            <a:alphaModFix/>
          </a:blip>
          <a:stretch>
            <a:fillRect/>
          </a:stretch>
        </p:blipFill>
        <p:spPr>
          <a:xfrm>
            <a:off x="8207512" y="2275925"/>
            <a:ext cx="446529" cy="475802"/>
          </a:xfrm>
          <a:prstGeom prst="rect">
            <a:avLst/>
          </a:prstGeom>
          <a:noFill/>
          <a:ln>
            <a:noFill/>
          </a:ln>
        </p:spPr>
      </p:pic>
      <p:pic>
        <p:nvPicPr>
          <p:cNvPr id="322" name="Google Shape;322;p31"/>
          <p:cNvPicPr preferRelativeResize="0"/>
          <p:nvPr>
            <p:ph idx="2" type="pic"/>
          </p:nvPr>
        </p:nvPicPr>
        <p:blipFill rotWithShape="1">
          <a:blip r:embed="rId4">
            <a:alphaModFix/>
          </a:blip>
          <a:srcRect b="17551" l="0" r="47728" t="4023"/>
          <a:stretch/>
        </p:blipFill>
        <p:spPr>
          <a:xfrm>
            <a:off x="993900" y="1529525"/>
            <a:ext cx="2725800" cy="2725800"/>
          </a:xfrm>
          <a:prstGeom prst="ellipse">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6" name="Shape 326"/>
        <p:cNvGrpSpPr/>
        <p:nvPr/>
      </p:nvGrpSpPr>
      <p:grpSpPr>
        <a:xfrm>
          <a:off x="0" y="0"/>
          <a:ext cx="0" cy="0"/>
          <a:chOff x="0" y="0"/>
          <a:chExt cx="0" cy="0"/>
        </a:xfrm>
      </p:grpSpPr>
      <p:sp>
        <p:nvSpPr>
          <p:cNvPr id="327" name="Google Shape;327;p32"/>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growth over the years</a:t>
            </a:r>
            <a:endParaRPr/>
          </a:p>
        </p:txBody>
      </p:sp>
      <p:sp>
        <p:nvSpPr>
          <p:cNvPr id="328" name="Google Shape;328;p32"/>
          <p:cNvSpPr txBox="1"/>
          <p:nvPr/>
        </p:nvSpPr>
        <p:spPr>
          <a:xfrm flipH="1">
            <a:off x="1894524" y="1484250"/>
            <a:ext cx="15828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anrope ExtraBold"/>
                <a:ea typeface="Manrope ExtraBold"/>
                <a:cs typeface="Manrope ExtraBold"/>
                <a:sym typeface="Manrope ExtraBold"/>
              </a:rPr>
              <a:t>2015</a:t>
            </a:r>
            <a:endParaRPr sz="2400">
              <a:solidFill>
                <a:schemeClr val="lt1"/>
              </a:solidFill>
              <a:latin typeface="Manrope ExtraBold"/>
              <a:ea typeface="Manrope ExtraBold"/>
              <a:cs typeface="Manrope ExtraBold"/>
              <a:sym typeface="Manrope ExtraBold"/>
            </a:endParaRPr>
          </a:p>
        </p:txBody>
      </p:sp>
      <p:sp>
        <p:nvSpPr>
          <p:cNvPr id="329" name="Google Shape;329;p32"/>
          <p:cNvSpPr txBox="1"/>
          <p:nvPr/>
        </p:nvSpPr>
        <p:spPr>
          <a:xfrm flipH="1">
            <a:off x="1894529" y="1792947"/>
            <a:ext cx="15828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Venus is the second planet from the Sun</a:t>
            </a:r>
            <a:endParaRPr sz="1200">
              <a:solidFill>
                <a:schemeClr val="lt1"/>
              </a:solidFill>
              <a:latin typeface="Manrope"/>
              <a:ea typeface="Manrope"/>
              <a:cs typeface="Manrope"/>
              <a:sym typeface="Manrope"/>
            </a:endParaRPr>
          </a:p>
        </p:txBody>
      </p:sp>
      <p:sp>
        <p:nvSpPr>
          <p:cNvPr id="330" name="Google Shape;330;p32"/>
          <p:cNvSpPr txBox="1"/>
          <p:nvPr/>
        </p:nvSpPr>
        <p:spPr>
          <a:xfrm flipH="1">
            <a:off x="3497807" y="3428550"/>
            <a:ext cx="15828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anrope ExtraBold"/>
                <a:ea typeface="Manrope ExtraBold"/>
                <a:cs typeface="Manrope ExtraBold"/>
                <a:sym typeface="Manrope ExtraBold"/>
              </a:rPr>
              <a:t>2018</a:t>
            </a:r>
            <a:endParaRPr sz="2400">
              <a:solidFill>
                <a:schemeClr val="lt1"/>
              </a:solidFill>
              <a:latin typeface="Manrope ExtraBold"/>
              <a:ea typeface="Manrope ExtraBold"/>
              <a:cs typeface="Manrope ExtraBold"/>
              <a:sym typeface="Manrope ExtraBold"/>
            </a:endParaRPr>
          </a:p>
        </p:txBody>
      </p:sp>
      <p:sp>
        <p:nvSpPr>
          <p:cNvPr id="331" name="Google Shape;331;p32"/>
          <p:cNvSpPr txBox="1"/>
          <p:nvPr/>
        </p:nvSpPr>
        <p:spPr>
          <a:xfrm flipH="1">
            <a:off x="3497811" y="3737252"/>
            <a:ext cx="15828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Mercury is the smallest planet in the Solar System</a:t>
            </a:r>
            <a:endParaRPr sz="1200">
              <a:solidFill>
                <a:schemeClr val="lt1"/>
              </a:solidFill>
              <a:latin typeface="Manrope"/>
              <a:ea typeface="Manrope"/>
              <a:cs typeface="Manrope"/>
              <a:sym typeface="Manrope"/>
            </a:endParaRPr>
          </a:p>
        </p:txBody>
      </p:sp>
      <p:sp>
        <p:nvSpPr>
          <p:cNvPr id="332" name="Google Shape;332;p32"/>
          <p:cNvSpPr txBox="1"/>
          <p:nvPr/>
        </p:nvSpPr>
        <p:spPr>
          <a:xfrm flipH="1">
            <a:off x="5101091" y="1484250"/>
            <a:ext cx="15828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anrope ExtraBold"/>
                <a:ea typeface="Manrope ExtraBold"/>
                <a:cs typeface="Manrope ExtraBold"/>
                <a:sym typeface="Manrope ExtraBold"/>
              </a:rPr>
              <a:t>2020</a:t>
            </a:r>
            <a:endParaRPr sz="2400">
              <a:solidFill>
                <a:schemeClr val="lt1"/>
              </a:solidFill>
              <a:latin typeface="Manrope ExtraBold"/>
              <a:ea typeface="Manrope ExtraBold"/>
              <a:cs typeface="Manrope ExtraBold"/>
              <a:sym typeface="Manrope ExtraBold"/>
            </a:endParaRPr>
          </a:p>
        </p:txBody>
      </p:sp>
      <p:sp>
        <p:nvSpPr>
          <p:cNvPr id="333" name="Google Shape;333;p32"/>
          <p:cNvSpPr txBox="1"/>
          <p:nvPr/>
        </p:nvSpPr>
        <p:spPr>
          <a:xfrm flipH="1">
            <a:off x="5101093" y="1792947"/>
            <a:ext cx="15828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Despite being red, Mars is a  extremely cold place</a:t>
            </a:r>
            <a:endParaRPr sz="1200">
              <a:solidFill>
                <a:schemeClr val="lt1"/>
              </a:solidFill>
              <a:latin typeface="Manrope"/>
              <a:ea typeface="Manrope"/>
              <a:cs typeface="Manrope"/>
              <a:sym typeface="Manrope"/>
            </a:endParaRPr>
          </a:p>
        </p:txBody>
      </p:sp>
      <p:sp>
        <p:nvSpPr>
          <p:cNvPr id="334" name="Google Shape;334;p32"/>
          <p:cNvSpPr txBox="1"/>
          <p:nvPr/>
        </p:nvSpPr>
        <p:spPr>
          <a:xfrm flipH="1">
            <a:off x="6704374" y="3428550"/>
            <a:ext cx="15828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anrope ExtraBold"/>
                <a:ea typeface="Manrope ExtraBold"/>
                <a:cs typeface="Manrope ExtraBold"/>
                <a:sym typeface="Manrope ExtraBold"/>
              </a:rPr>
              <a:t>2023</a:t>
            </a:r>
            <a:endParaRPr sz="2400">
              <a:solidFill>
                <a:schemeClr val="lt1"/>
              </a:solidFill>
              <a:latin typeface="Manrope ExtraBold"/>
              <a:ea typeface="Manrope ExtraBold"/>
              <a:cs typeface="Manrope ExtraBold"/>
              <a:sym typeface="Manrope ExtraBold"/>
            </a:endParaRPr>
          </a:p>
        </p:txBody>
      </p:sp>
      <p:sp>
        <p:nvSpPr>
          <p:cNvPr id="335" name="Google Shape;335;p32"/>
          <p:cNvSpPr txBox="1"/>
          <p:nvPr/>
        </p:nvSpPr>
        <p:spPr>
          <a:xfrm flipH="1">
            <a:off x="6704375" y="3737252"/>
            <a:ext cx="15828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Jupiter is the biggest planet in the Solar System</a:t>
            </a:r>
            <a:endParaRPr sz="1200">
              <a:solidFill>
                <a:schemeClr val="lt1"/>
              </a:solidFill>
              <a:latin typeface="Manrope"/>
              <a:ea typeface="Manrope"/>
              <a:cs typeface="Manrope"/>
              <a:sym typeface="Manrope"/>
            </a:endParaRPr>
          </a:p>
        </p:txBody>
      </p:sp>
      <p:cxnSp>
        <p:nvCxnSpPr>
          <p:cNvPr id="336" name="Google Shape;336;p32"/>
          <p:cNvCxnSpPr>
            <a:endCxn id="337" idx="2"/>
          </p:cNvCxnSpPr>
          <p:nvPr/>
        </p:nvCxnSpPr>
        <p:spPr>
          <a:xfrm>
            <a:off x="742525" y="2914200"/>
            <a:ext cx="1046400" cy="0"/>
          </a:xfrm>
          <a:prstGeom prst="straightConnector1">
            <a:avLst/>
          </a:prstGeom>
          <a:noFill/>
          <a:ln cap="flat" cmpd="sng" w="9525">
            <a:solidFill>
              <a:schemeClr val="lt1"/>
            </a:solidFill>
            <a:prstDash val="solid"/>
            <a:round/>
            <a:headEnd len="med" w="med" type="none"/>
            <a:tailEnd len="med" w="med" type="none"/>
          </a:ln>
        </p:spPr>
      </p:cxnSp>
      <p:sp>
        <p:nvSpPr>
          <p:cNvPr id="338" name="Google Shape;338;p32"/>
          <p:cNvSpPr txBox="1"/>
          <p:nvPr/>
        </p:nvSpPr>
        <p:spPr>
          <a:xfrm flipH="1">
            <a:off x="856825" y="1393350"/>
            <a:ext cx="1037700" cy="475800"/>
          </a:xfrm>
          <a:prstGeom prst="rect">
            <a:avLst/>
          </a:prstGeom>
          <a:solidFill>
            <a:srgbClr val="FFFFFF">
              <a:alpha val="166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anrope ExtraBold"/>
                <a:ea typeface="Manrope ExtraBold"/>
                <a:cs typeface="Manrope ExtraBold"/>
                <a:sym typeface="Manrope ExtraBold"/>
              </a:rPr>
              <a:t>+20%</a:t>
            </a:r>
            <a:endParaRPr sz="2400">
              <a:solidFill>
                <a:schemeClr val="lt1"/>
              </a:solidFill>
              <a:latin typeface="Manrope ExtraBold"/>
              <a:ea typeface="Manrope ExtraBold"/>
              <a:cs typeface="Manrope ExtraBold"/>
              <a:sym typeface="Manrope ExtraBold"/>
            </a:endParaRPr>
          </a:p>
        </p:txBody>
      </p:sp>
      <p:sp>
        <p:nvSpPr>
          <p:cNvPr id="339" name="Google Shape;339;p32"/>
          <p:cNvSpPr txBox="1"/>
          <p:nvPr/>
        </p:nvSpPr>
        <p:spPr>
          <a:xfrm flipH="1">
            <a:off x="2460108" y="3337650"/>
            <a:ext cx="1037700" cy="475800"/>
          </a:xfrm>
          <a:prstGeom prst="rect">
            <a:avLst/>
          </a:prstGeom>
          <a:solidFill>
            <a:srgbClr val="FFFFFF">
              <a:alpha val="166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anrope ExtraBold"/>
                <a:ea typeface="Manrope ExtraBold"/>
                <a:cs typeface="Manrope ExtraBold"/>
                <a:sym typeface="Manrope ExtraBold"/>
              </a:rPr>
              <a:t>+50%</a:t>
            </a:r>
            <a:endParaRPr sz="2400">
              <a:solidFill>
                <a:schemeClr val="lt1"/>
              </a:solidFill>
              <a:latin typeface="Manrope ExtraBold"/>
              <a:ea typeface="Manrope ExtraBold"/>
              <a:cs typeface="Manrope ExtraBold"/>
              <a:sym typeface="Manrope ExtraBold"/>
            </a:endParaRPr>
          </a:p>
        </p:txBody>
      </p:sp>
      <p:sp>
        <p:nvSpPr>
          <p:cNvPr id="340" name="Google Shape;340;p32"/>
          <p:cNvSpPr txBox="1"/>
          <p:nvPr/>
        </p:nvSpPr>
        <p:spPr>
          <a:xfrm flipH="1">
            <a:off x="4063392" y="1393350"/>
            <a:ext cx="1037700" cy="475800"/>
          </a:xfrm>
          <a:prstGeom prst="rect">
            <a:avLst/>
          </a:prstGeom>
          <a:solidFill>
            <a:srgbClr val="FFFFFF">
              <a:alpha val="166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anrope ExtraBold"/>
                <a:ea typeface="Manrope ExtraBold"/>
                <a:cs typeface="Manrope ExtraBold"/>
                <a:sym typeface="Manrope ExtraBold"/>
              </a:rPr>
              <a:t>+70%</a:t>
            </a:r>
            <a:endParaRPr sz="2400">
              <a:solidFill>
                <a:schemeClr val="lt1"/>
              </a:solidFill>
              <a:latin typeface="Manrope ExtraBold"/>
              <a:ea typeface="Manrope ExtraBold"/>
              <a:cs typeface="Manrope ExtraBold"/>
              <a:sym typeface="Manrope ExtraBold"/>
            </a:endParaRPr>
          </a:p>
        </p:txBody>
      </p:sp>
      <p:sp>
        <p:nvSpPr>
          <p:cNvPr id="341" name="Google Shape;341;p32"/>
          <p:cNvSpPr txBox="1"/>
          <p:nvPr/>
        </p:nvSpPr>
        <p:spPr>
          <a:xfrm flipH="1">
            <a:off x="5666675" y="3337650"/>
            <a:ext cx="1037700" cy="475800"/>
          </a:xfrm>
          <a:prstGeom prst="rect">
            <a:avLst/>
          </a:prstGeom>
          <a:solidFill>
            <a:srgbClr val="FFFFFF">
              <a:alpha val="166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anrope ExtraBold"/>
                <a:ea typeface="Manrope ExtraBold"/>
                <a:cs typeface="Manrope ExtraBold"/>
                <a:sym typeface="Manrope ExtraBold"/>
              </a:rPr>
              <a:t>+80%</a:t>
            </a:r>
            <a:endParaRPr sz="2400">
              <a:solidFill>
                <a:schemeClr val="lt1"/>
              </a:solidFill>
              <a:latin typeface="Manrope ExtraBold"/>
              <a:ea typeface="Manrope ExtraBold"/>
              <a:cs typeface="Manrope ExtraBold"/>
              <a:sym typeface="Manrope ExtraBold"/>
            </a:endParaRPr>
          </a:p>
        </p:txBody>
      </p:sp>
      <p:cxnSp>
        <p:nvCxnSpPr>
          <p:cNvPr id="342" name="Google Shape;342;p32"/>
          <p:cNvCxnSpPr>
            <a:endCxn id="337" idx="0"/>
          </p:cNvCxnSpPr>
          <p:nvPr/>
        </p:nvCxnSpPr>
        <p:spPr>
          <a:xfrm>
            <a:off x="1889575" y="1403550"/>
            <a:ext cx="0" cy="1410000"/>
          </a:xfrm>
          <a:prstGeom prst="straightConnector1">
            <a:avLst/>
          </a:prstGeom>
          <a:noFill/>
          <a:ln cap="flat" cmpd="sng" w="9525">
            <a:solidFill>
              <a:schemeClr val="lt1"/>
            </a:solidFill>
            <a:prstDash val="solid"/>
            <a:round/>
            <a:headEnd len="med" w="med" type="none"/>
            <a:tailEnd len="med" w="med" type="none"/>
          </a:ln>
        </p:spPr>
      </p:cxnSp>
      <p:cxnSp>
        <p:nvCxnSpPr>
          <p:cNvPr id="343" name="Google Shape;343;p32"/>
          <p:cNvCxnSpPr>
            <a:endCxn id="344" idx="0"/>
          </p:cNvCxnSpPr>
          <p:nvPr/>
        </p:nvCxnSpPr>
        <p:spPr>
          <a:xfrm>
            <a:off x="5099450" y="1393650"/>
            <a:ext cx="0" cy="1419900"/>
          </a:xfrm>
          <a:prstGeom prst="straightConnector1">
            <a:avLst/>
          </a:prstGeom>
          <a:noFill/>
          <a:ln cap="flat" cmpd="sng" w="9525">
            <a:solidFill>
              <a:schemeClr val="lt1"/>
            </a:solidFill>
            <a:prstDash val="solid"/>
            <a:round/>
            <a:headEnd len="med" w="med" type="none"/>
            <a:tailEnd len="med" w="med" type="none"/>
          </a:ln>
        </p:spPr>
      </p:cxnSp>
      <p:cxnSp>
        <p:nvCxnSpPr>
          <p:cNvPr id="345" name="Google Shape;345;p32"/>
          <p:cNvCxnSpPr>
            <a:endCxn id="346" idx="4"/>
          </p:cNvCxnSpPr>
          <p:nvPr/>
        </p:nvCxnSpPr>
        <p:spPr>
          <a:xfrm rot="10800000">
            <a:off x="3494513" y="3014850"/>
            <a:ext cx="0" cy="1416000"/>
          </a:xfrm>
          <a:prstGeom prst="straightConnector1">
            <a:avLst/>
          </a:prstGeom>
          <a:noFill/>
          <a:ln cap="flat" cmpd="sng" w="9525">
            <a:solidFill>
              <a:schemeClr val="lt1"/>
            </a:solidFill>
            <a:prstDash val="solid"/>
            <a:round/>
            <a:headEnd len="med" w="med" type="none"/>
            <a:tailEnd len="med" w="med" type="none"/>
          </a:ln>
        </p:spPr>
      </p:cxnSp>
      <p:cxnSp>
        <p:nvCxnSpPr>
          <p:cNvPr id="347" name="Google Shape;347;p32"/>
          <p:cNvCxnSpPr>
            <a:endCxn id="348" idx="4"/>
          </p:cNvCxnSpPr>
          <p:nvPr/>
        </p:nvCxnSpPr>
        <p:spPr>
          <a:xfrm rot="10800000">
            <a:off x="6704400" y="3014850"/>
            <a:ext cx="0" cy="1416000"/>
          </a:xfrm>
          <a:prstGeom prst="straightConnector1">
            <a:avLst/>
          </a:prstGeom>
          <a:noFill/>
          <a:ln cap="flat" cmpd="sng" w="9525">
            <a:solidFill>
              <a:schemeClr val="lt1"/>
            </a:solidFill>
            <a:prstDash val="solid"/>
            <a:round/>
            <a:headEnd len="med" w="med" type="none"/>
            <a:tailEnd len="med" w="med" type="none"/>
          </a:ln>
        </p:spPr>
      </p:cxnSp>
      <p:cxnSp>
        <p:nvCxnSpPr>
          <p:cNvPr id="349" name="Google Shape;349;p32"/>
          <p:cNvCxnSpPr>
            <a:stCxn id="346" idx="2"/>
            <a:endCxn id="337" idx="6"/>
          </p:cNvCxnSpPr>
          <p:nvPr/>
        </p:nvCxnSpPr>
        <p:spPr>
          <a:xfrm rot="10800000">
            <a:off x="1990163" y="2914200"/>
            <a:ext cx="1403700" cy="0"/>
          </a:xfrm>
          <a:prstGeom prst="straightConnector1">
            <a:avLst/>
          </a:prstGeom>
          <a:noFill/>
          <a:ln cap="flat" cmpd="sng" w="9525">
            <a:solidFill>
              <a:schemeClr val="lt1"/>
            </a:solidFill>
            <a:prstDash val="solid"/>
            <a:round/>
            <a:headEnd len="med" w="med" type="none"/>
            <a:tailEnd len="med" w="med" type="none"/>
          </a:ln>
        </p:spPr>
      </p:cxnSp>
      <p:cxnSp>
        <p:nvCxnSpPr>
          <p:cNvPr id="350" name="Google Shape;350;p32"/>
          <p:cNvCxnSpPr>
            <a:stCxn id="346" idx="6"/>
            <a:endCxn id="344" idx="2"/>
          </p:cNvCxnSpPr>
          <p:nvPr/>
        </p:nvCxnSpPr>
        <p:spPr>
          <a:xfrm>
            <a:off x="3595163" y="2914200"/>
            <a:ext cx="1403700" cy="0"/>
          </a:xfrm>
          <a:prstGeom prst="straightConnector1">
            <a:avLst/>
          </a:prstGeom>
          <a:noFill/>
          <a:ln cap="flat" cmpd="sng" w="9525">
            <a:solidFill>
              <a:schemeClr val="lt1"/>
            </a:solidFill>
            <a:prstDash val="solid"/>
            <a:round/>
            <a:headEnd len="med" w="med" type="none"/>
            <a:tailEnd len="med" w="med" type="none"/>
          </a:ln>
        </p:spPr>
      </p:cxnSp>
      <p:cxnSp>
        <p:nvCxnSpPr>
          <p:cNvPr id="351" name="Google Shape;351;p32"/>
          <p:cNvCxnSpPr>
            <a:stCxn id="344" idx="6"/>
            <a:endCxn id="348" idx="2"/>
          </p:cNvCxnSpPr>
          <p:nvPr/>
        </p:nvCxnSpPr>
        <p:spPr>
          <a:xfrm>
            <a:off x="5200100" y="2914200"/>
            <a:ext cx="1403700" cy="0"/>
          </a:xfrm>
          <a:prstGeom prst="straightConnector1">
            <a:avLst/>
          </a:prstGeom>
          <a:noFill/>
          <a:ln cap="flat" cmpd="sng" w="9525">
            <a:solidFill>
              <a:schemeClr val="lt1"/>
            </a:solidFill>
            <a:prstDash val="solid"/>
            <a:round/>
            <a:headEnd len="med" w="med" type="none"/>
            <a:tailEnd len="med" w="med" type="none"/>
          </a:ln>
        </p:spPr>
      </p:cxnSp>
      <p:grpSp>
        <p:nvGrpSpPr>
          <p:cNvPr id="352" name="Google Shape;352;p32"/>
          <p:cNvGrpSpPr/>
          <p:nvPr/>
        </p:nvGrpSpPr>
        <p:grpSpPr>
          <a:xfrm>
            <a:off x="1666313" y="2676300"/>
            <a:ext cx="446529" cy="475802"/>
            <a:chOff x="1666313" y="2676300"/>
            <a:chExt cx="446529" cy="475802"/>
          </a:xfrm>
        </p:grpSpPr>
        <p:sp>
          <p:nvSpPr>
            <p:cNvPr id="337" name="Google Shape;337;p32"/>
            <p:cNvSpPr/>
            <p:nvPr/>
          </p:nvSpPr>
          <p:spPr>
            <a:xfrm>
              <a:off x="1788925" y="2813550"/>
              <a:ext cx="201300" cy="20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32"/>
            <p:cNvPicPr preferRelativeResize="0"/>
            <p:nvPr/>
          </p:nvPicPr>
          <p:blipFill>
            <a:blip r:embed="rId3">
              <a:alphaModFix/>
            </a:blip>
            <a:stretch>
              <a:fillRect/>
            </a:stretch>
          </p:blipFill>
          <p:spPr>
            <a:xfrm>
              <a:off x="1666313" y="2676300"/>
              <a:ext cx="446529" cy="475802"/>
            </a:xfrm>
            <a:prstGeom prst="rect">
              <a:avLst/>
            </a:prstGeom>
            <a:noFill/>
            <a:ln>
              <a:noFill/>
            </a:ln>
          </p:spPr>
        </p:pic>
      </p:grpSp>
      <p:grpSp>
        <p:nvGrpSpPr>
          <p:cNvPr id="354" name="Google Shape;354;p32"/>
          <p:cNvGrpSpPr/>
          <p:nvPr/>
        </p:nvGrpSpPr>
        <p:grpSpPr>
          <a:xfrm>
            <a:off x="3271250" y="2676300"/>
            <a:ext cx="446529" cy="475802"/>
            <a:chOff x="3271250" y="2676300"/>
            <a:chExt cx="446529" cy="475802"/>
          </a:xfrm>
        </p:grpSpPr>
        <p:sp>
          <p:nvSpPr>
            <p:cNvPr id="346" name="Google Shape;346;p32"/>
            <p:cNvSpPr/>
            <p:nvPr/>
          </p:nvSpPr>
          <p:spPr>
            <a:xfrm>
              <a:off x="3393863" y="2813550"/>
              <a:ext cx="201300" cy="20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2"/>
            <p:cNvPicPr preferRelativeResize="0"/>
            <p:nvPr/>
          </p:nvPicPr>
          <p:blipFill>
            <a:blip r:embed="rId3">
              <a:alphaModFix/>
            </a:blip>
            <a:stretch>
              <a:fillRect/>
            </a:stretch>
          </p:blipFill>
          <p:spPr>
            <a:xfrm>
              <a:off x="3271250" y="2676300"/>
              <a:ext cx="446529" cy="475802"/>
            </a:xfrm>
            <a:prstGeom prst="rect">
              <a:avLst/>
            </a:prstGeom>
            <a:noFill/>
            <a:ln>
              <a:noFill/>
            </a:ln>
          </p:spPr>
        </p:pic>
      </p:grpSp>
      <p:grpSp>
        <p:nvGrpSpPr>
          <p:cNvPr id="356" name="Google Shape;356;p32"/>
          <p:cNvGrpSpPr/>
          <p:nvPr/>
        </p:nvGrpSpPr>
        <p:grpSpPr>
          <a:xfrm>
            <a:off x="4876188" y="2676300"/>
            <a:ext cx="446529" cy="475802"/>
            <a:chOff x="4876188" y="2676300"/>
            <a:chExt cx="446529" cy="475802"/>
          </a:xfrm>
        </p:grpSpPr>
        <p:sp>
          <p:nvSpPr>
            <p:cNvPr id="344" name="Google Shape;344;p32"/>
            <p:cNvSpPr/>
            <p:nvPr/>
          </p:nvSpPr>
          <p:spPr>
            <a:xfrm>
              <a:off x="4998800" y="2813550"/>
              <a:ext cx="201300" cy="20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32"/>
            <p:cNvPicPr preferRelativeResize="0"/>
            <p:nvPr/>
          </p:nvPicPr>
          <p:blipFill>
            <a:blip r:embed="rId3">
              <a:alphaModFix/>
            </a:blip>
            <a:stretch>
              <a:fillRect/>
            </a:stretch>
          </p:blipFill>
          <p:spPr>
            <a:xfrm>
              <a:off x="4876188" y="2676300"/>
              <a:ext cx="446529" cy="475802"/>
            </a:xfrm>
            <a:prstGeom prst="rect">
              <a:avLst/>
            </a:prstGeom>
            <a:noFill/>
            <a:ln>
              <a:noFill/>
            </a:ln>
          </p:spPr>
        </p:pic>
      </p:grpSp>
      <p:cxnSp>
        <p:nvCxnSpPr>
          <p:cNvPr id="358" name="Google Shape;358;p32"/>
          <p:cNvCxnSpPr>
            <a:stCxn id="348" idx="6"/>
          </p:cNvCxnSpPr>
          <p:nvPr/>
        </p:nvCxnSpPr>
        <p:spPr>
          <a:xfrm>
            <a:off x="6805050" y="2914200"/>
            <a:ext cx="1602900" cy="0"/>
          </a:xfrm>
          <a:prstGeom prst="straightConnector1">
            <a:avLst/>
          </a:prstGeom>
          <a:noFill/>
          <a:ln cap="flat" cmpd="sng" w="9525">
            <a:solidFill>
              <a:schemeClr val="lt1"/>
            </a:solidFill>
            <a:prstDash val="solid"/>
            <a:round/>
            <a:headEnd len="med" w="med" type="none"/>
            <a:tailEnd len="med" w="med" type="none"/>
          </a:ln>
        </p:spPr>
      </p:cxnSp>
      <p:grpSp>
        <p:nvGrpSpPr>
          <p:cNvPr id="359" name="Google Shape;359;p32"/>
          <p:cNvGrpSpPr/>
          <p:nvPr/>
        </p:nvGrpSpPr>
        <p:grpSpPr>
          <a:xfrm>
            <a:off x="6481138" y="2676300"/>
            <a:ext cx="446529" cy="475802"/>
            <a:chOff x="6481138" y="2676300"/>
            <a:chExt cx="446529" cy="475802"/>
          </a:xfrm>
        </p:grpSpPr>
        <p:sp>
          <p:nvSpPr>
            <p:cNvPr id="348" name="Google Shape;348;p32"/>
            <p:cNvSpPr/>
            <p:nvPr/>
          </p:nvSpPr>
          <p:spPr>
            <a:xfrm>
              <a:off x="6603750" y="2813550"/>
              <a:ext cx="201300" cy="20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32"/>
            <p:cNvPicPr preferRelativeResize="0"/>
            <p:nvPr/>
          </p:nvPicPr>
          <p:blipFill>
            <a:blip r:embed="rId3">
              <a:alphaModFix/>
            </a:blip>
            <a:stretch>
              <a:fillRect/>
            </a:stretch>
          </p:blipFill>
          <p:spPr>
            <a:xfrm>
              <a:off x="6481138" y="2676300"/>
              <a:ext cx="446529" cy="475802"/>
            </a:xfrm>
            <a:prstGeom prst="rect">
              <a:avLst/>
            </a:prstGeom>
            <a:noFill/>
            <a:ln>
              <a:noFill/>
            </a:ln>
          </p:spPr>
        </p:pic>
      </p:grpSp>
      <p:pic>
        <p:nvPicPr>
          <p:cNvPr id="361" name="Google Shape;361;p32"/>
          <p:cNvPicPr preferRelativeResize="0"/>
          <p:nvPr/>
        </p:nvPicPr>
        <p:blipFill>
          <a:blip r:embed="rId3">
            <a:alphaModFix/>
          </a:blip>
          <a:stretch>
            <a:fillRect/>
          </a:stretch>
        </p:blipFill>
        <p:spPr>
          <a:xfrm>
            <a:off x="8086102" y="2247500"/>
            <a:ext cx="1469595" cy="15659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Glass - Marketing Basic Template by Slidesgo">
  <a:themeElements>
    <a:clrScheme name="Simple Light">
      <a:dk1>
        <a:srgbClr val="000000"/>
      </a:dk1>
      <a:lt1>
        <a:srgbClr val="FFFFFF"/>
      </a:lt1>
      <a:dk2>
        <a:srgbClr val="E76A28"/>
      </a:dk2>
      <a:lt2>
        <a:srgbClr val="FFC80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